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6"/>
  </p:notesMasterIdLst>
  <p:sldIdLst>
    <p:sldId id="256" r:id="rId5"/>
    <p:sldId id="269" r:id="rId6"/>
    <p:sldId id="298" r:id="rId7"/>
    <p:sldId id="257" r:id="rId8"/>
    <p:sldId id="287" r:id="rId9"/>
    <p:sldId id="258" r:id="rId10"/>
    <p:sldId id="283" r:id="rId11"/>
    <p:sldId id="262" r:id="rId12"/>
    <p:sldId id="297" r:id="rId13"/>
    <p:sldId id="263" r:id="rId14"/>
    <p:sldId id="304" r:id="rId15"/>
    <p:sldId id="285" r:id="rId16"/>
    <p:sldId id="299" r:id="rId17"/>
    <p:sldId id="300" r:id="rId18"/>
    <p:sldId id="301" r:id="rId19"/>
    <p:sldId id="302" r:id="rId20"/>
    <p:sldId id="303" r:id="rId21"/>
    <p:sldId id="271" r:id="rId22"/>
    <p:sldId id="288" r:id="rId23"/>
    <p:sldId id="289" r:id="rId24"/>
    <p:sldId id="290" r:id="rId25"/>
    <p:sldId id="291" r:id="rId26"/>
    <p:sldId id="259" r:id="rId27"/>
    <p:sldId id="260" r:id="rId28"/>
    <p:sldId id="261" r:id="rId29"/>
    <p:sldId id="292" r:id="rId30"/>
    <p:sldId id="293" r:id="rId31"/>
    <p:sldId id="294" r:id="rId32"/>
    <p:sldId id="295" r:id="rId33"/>
    <p:sldId id="296" r:id="rId34"/>
    <p:sldId id="26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465F3-2683-4506-B27E-0D463443A0E4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344F-8E80-4383-B5C9-ED57D8434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5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2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8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4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6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9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94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4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55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9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3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183472"/>
      </p:ext>
    </p:extLst>
  </p:cSld>
  <p:clrMapOvr>
    <a:masterClrMapping/>
  </p:clrMapOvr>
  <p:transition spd="slow" advClick="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230"/>
      </p:ext>
    </p:extLst>
  </p:cSld>
  <p:clrMapOvr>
    <a:masterClrMapping/>
  </p:clrMapOvr>
  <p:transition spd="slow" advClick="0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17125"/>
      </p:ext>
    </p:extLst>
  </p:cSld>
  <p:clrMapOvr>
    <a:masterClrMapping/>
  </p:clrMapOvr>
  <p:transition spd="slow" advClick="0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8498"/>
      </p:ext>
    </p:extLst>
  </p:cSld>
  <p:clrMapOvr>
    <a:masterClrMapping/>
  </p:clrMapOvr>
  <p:transition spd="slow" advClick="0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81468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75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1018"/>
      </p:ext>
    </p:extLst>
  </p:cSld>
  <p:clrMapOvr>
    <a:masterClrMapping/>
  </p:clrMapOvr>
  <p:transition spd="slow" advClick="0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80753"/>
      </p:ext>
    </p:extLst>
  </p:cSld>
  <p:clrMapOvr>
    <a:masterClrMapping/>
  </p:clrMapOvr>
  <p:transition spd="slow" advClick="0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67092"/>
      </p:ext>
    </p:extLst>
  </p:cSld>
  <p:clrMapOvr>
    <a:masterClrMapping/>
  </p:clrMapOvr>
  <p:transition spd="slow" advClick="0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23780"/>
      </p:ext>
    </p:extLst>
  </p:cSld>
  <p:clrMapOvr>
    <a:masterClrMapping/>
  </p:clrMapOvr>
  <p:transition spd="slow" advClick="0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363031"/>
      </p:ext>
    </p:extLst>
  </p:cSld>
  <p:clrMapOvr>
    <a:masterClrMapping/>
  </p:clrMapOvr>
  <p:transition spd="slow" advClick="0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87288"/>
      </p:ext>
    </p:extLst>
  </p:cSld>
  <p:clrMapOvr>
    <a:masterClrMapping/>
  </p:clrMapOvr>
  <p:transition spd="slow" advClick="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7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6000">
              <a:srgbClr val="00B0F0"/>
            </a:gs>
            <a:gs pos="100000">
              <a:srgbClr val="00B0F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92C94-7083-4341-82D0-307720B5EF82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5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26AD51D-D59E-4689-A5DF-6A9857053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78CCE-1E06-4634-B7D3-B75915B7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8694FA-DDF2-4463-8E27-E40C7B705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6F117C-BB6F-4A4D-B9E6-7352647BF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DD06D7-A858-4BE9-B269-786451727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9716CE-4E07-44BE-9271-E478BBE7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E8B64A-EF2F-47BF-AF60-22693FBD5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EBB16F-B1A9-45AE-9C7A-503A402F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44818A-E73A-4763-8B27-B5244AD16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A7F77-4F07-4CD4-B62F-B3AF76ADF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C64748D-7F97-429F-8A7B-8D7EEB1E2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B97A24-973F-442A-99BA-8AC5FB1D1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9732AE5-4438-4E42-834A-653713C0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3E2B6CE-9310-4CD9-B1C7-2DBFB561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59B4D1-86FF-4165-945E-3265E3F00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B56538-E579-4678-B2C4-190218F65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898F5F-7AAE-453A-82FE-F4247F2F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D95DBF-0AAC-4741-91B1-649F6FE7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F59BE-64EE-4780-9361-E231148A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E6D2F5-CA3E-4BC3-B8FE-49E3FAC0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F74E0F-547D-4E30-B042-E040A1639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48BBB3-C56E-4DCA-B93A-71D47547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449CBA-E814-4F9C-9FC8-0B2E05BFB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F9BC37-BDF5-45BE-B728-B10A9565A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4572B9-7D58-48F6-A290-9EF097595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2C4CAC2-0AC5-408F-92EA-7FB0F63A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504E629-A4AD-411E-B4C0-B205748A1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BA5C51-7F10-4E99-BF13-383E0B5DE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F8EAE2-B22F-48D7-875C-C68B07B5C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7E1B9FF-384B-455E-88A2-93A4CC791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A8FF40-B2F4-4522-9598-E0F027915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A6DA27B-24A2-4FAF-9CB9-A814BF8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48258A-6826-4A24-97F8-B65FE4D9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3F6B7F-6CF7-4212-8A4C-0AF81FCC7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CD379A7-2614-4A67-8607-5A9FF0118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972002F-2AF6-4170-83C8-3AC461AEA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082F6-3D56-4AD7-A271-A7CDEE46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EA333-BCA4-414F-8235-43D426595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87971C1-BBD6-4201-A93D-DF09B2B4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28F0E17-F524-4028-ABA2-99D293B7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CA3BF8-B976-46BC-9FD8-0BBFED3A5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30B60B9-F7F0-4B6E-848E-94EB0E9D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F33B57A-CBB1-4201-BB5A-75E5AB6F8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6721E5-E31C-4F26-9D10-29EDA029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DADFEDD-1B94-4EA7-B826-5E342BD4B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0AE683-15D4-4904-BB82-96ADABE67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EF4A50C-5A07-4204-8915-10F2B32D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E84E616-3881-4F89-8F3A-EC4C9F3EB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ACE3E7B-5CF6-4605-8EA9-F03A222AA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77AE8FF-E1E0-49F8-972B-3BCAD57D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F76A8B-AC15-4215-884C-57C94FE7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29813CA-E925-41BB-A818-AEEBD58D7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D9DD07-B629-4508-99B3-666544E5D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859C10A-6DEF-4B98-9208-9681745D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8F930A6-B089-462C-8699-E7DEC651D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9FCA652-5425-4350-80D2-DF3A72932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14C2703-817B-4E61-B0C1-B8A18B7B7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9756F19-602C-437D-89D3-AA582DE6E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D912F9B-FBEE-468E-9E40-4A911738B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3008689-B0A9-46C9-888F-0427372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AA2E07E-83FC-4A07-A945-64C914BB2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BC3CD54-7A49-4290-9D69-AC69160EE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6C00EC8-C23B-42C0-B72B-A96C1578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6784E835-30AB-4315-88F4-0EB1DFF56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8223"/>
          <a:stretch/>
        </p:blipFill>
        <p:spPr>
          <a:xfrm>
            <a:off x="-9379" y="10"/>
            <a:ext cx="12168757" cy="6857990"/>
          </a:xfrm>
          <a:custGeom>
            <a:avLst/>
            <a:gdLst/>
            <a:ahLst/>
            <a:cxnLst/>
            <a:rect l="l" t="t" r="r" b="b"/>
            <a:pathLst>
              <a:path w="12142767" h="6858000">
                <a:moveTo>
                  <a:pt x="0" y="0"/>
                </a:moveTo>
                <a:lnTo>
                  <a:pt x="11251490" y="0"/>
                </a:lnTo>
                <a:lnTo>
                  <a:pt x="11255634" y="308191"/>
                </a:lnTo>
                <a:cubicBezTo>
                  <a:pt x="11341049" y="3428907"/>
                  <a:pt x="12695043" y="3532715"/>
                  <a:pt x="11886084" y="6854559"/>
                </a:cubicBezTo>
                <a:lnTo>
                  <a:pt x="7539784" y="6854559"/>
                </a:lnTo>
                <a:lnTo>
                  <a:pt x="75397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3DE1756-8C27-4498-BFFF-5C2D98AC8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61" y="3813093"/>
            <a:ext cx="3486547" cy="31814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6312030-241A-406E-BFDB-F647D429B723}"/>
              </a:ext>
            </a:extLst>
          </p:cNvPr>
          <p:cNvSpPr txBox="1"/>
          <p:nvPr/>
        </p:nvSpPr>
        <p:spPr>
          <a:xfrm>
            <a:off x="9370162" y="200722"/>
            <a:ext cx="236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Grade 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3F1A4A-AD36-47C0-9DC7-D89399E08F08}"/>
              </a:ext>
            </a:extLst>
          </p:cNvPr>
          <p:cNvSpPr txBox="1"/>
          <p:nvPr/>
        </p:nvSpPr>
        <p:spPr>
          <a:xfrm>
            <a:off x="1750742" y="6043960"/>
            <a:ext cx="7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34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006254"/>
              </p:ext>
            </p:extLst>
          </p:nvPr>
        </p:nvGraphicFramePr>
        <p:xfrm>
          <a:off x="653142" y="1723980"/>
          <a:ext cx="10699668" cy="330718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33071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 dirty="0" err="1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  <a:p>
                      <a:pPr algn="ctr" fontAlgn="t"/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4479" y="242404"/>
            <a:ext cx="10478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 the words under the correct sounds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blue  light   bike   coat   sky   nose   room   flute   blow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285EA3-4D99-4014-B81E-B9F8F44BD6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3142" y="1723980"/>
          <a:ext cx="10699668" cy="344805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566556">
                  <a:extLst>
                    <a:ext uri="{9D8B030D-6E8A-4147-A177-3AD203B41FA5}">
                      <a16:colId xmlns:a16="http://schemas.microsoft.com/office/drawing/2014/main" val="3979365802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1305101425"/>
                    </a:ext>
                  </a:extLst>
                </a:gridCol>
                <a:gridCol w="3566556">
                  <a:extLst>
                    <a:ext uri="{9D8B030D-6E8A-4147-A177-3AD203B41FA5}">
                      <a16:colId xmlns:a16="http://schemas.microsoft.com/office/drawing/2014/main" val="3311827536"/>
                    </a:ext>
                  </a:extLst>
                </a:gridCol>
              </a:tblGrid>
              <a:tr h="33071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</a:t>
                      </a:r>
                      <a:r>
                        <a:rPr lang="en-US" sz="4400" b="0" dirty="0" err="1">
                          <a:solidFill>
                            <a:srgbClr val="FF00FF"/>
                          </a:solidFill>
                          <a:effectLst/>
                        </a:rPr>
                        <a:t>i</a:t>
                      </a:r>
                      <a:endParaRPr lang="en-US" sz="4400" b="0" dirty="0">
                        <a:solidFill>
                          <a:srgbClr val="FF00FF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Bike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Light</a:t>
                      </a:r>
                    </a:p>
                    <a:p>
                      <a:pPr algn="ctr" fontAlgn="t"/>
                      <a:r>
                        <a:rPr lang="en-US" sz="4400" b="0" i="1" dirty="0">
                          <a:effectLst/>
                        </a:rPr>
                        <a:t>Sky</a:t>
                      </a:r>
                    </a:p>
                    <a:p>
                      <a:pPr algn="ctr" fontAlgn="t"/>
                      <a:endParaRPr lang="en-US" sz="4400" b="0" i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o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Coat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Nose</a:t>
                      </a:r>
                    </a:p>
                    <a:p>
                      <a:pPr algn="ctr" fontAlgn="t"/>
                      <a:r>
                        <a:rPr lang="en-US" sz="4400" b="0" i="1" dirty="0">
                          <a:solidFill>
                            <a:schemeClr val="tx1"/>
                          </a:solidFill>
                          <a:effectLst/>
                        </a:rPr>
                        <a:t>blow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b="0" dirty="0">
                          <a:solidFill>
                            <a:srgbClr val="FF00FF"/>
                          </a:solidFill>
                          <a:effectLst/>
                        </a:rPr>
                        <a:t>Long u</a:t>
                      </a:r>
                    </a:p>
                    <a:p>
                      <a:pPr algn="ctr" fontAlgn="t"/>
                      <a:r>
                        <a:rPr lang="en-US" sz="4400" b="0" dirty="0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</a:p>
                    <a:p>
                      <a:pPr algn="ctr" fontAlgn="t"/>
                      <a:r>
                        <a:rPr lang="en-US" sz="4400" b="0" dirty="0">
                          <a:solidFill>
                            <a:schemeClr val="tx1"/>
                          </a:solidFill>
                          <a:effectLst/>
                        </a:rPr>
                        <a:t>Room</a:t>
                      </a:r>
                    </a:p>
                    <a:p>
                      <a:pPr algn="ctr" fontAlgn="t"/>
                      <a:r>
                        <a:rPr lang="en-US" sz="4400" b="0" dirty="0">
                          <a:solidFill>
                            <a:schemeClr val="tx1"/>
                          </a:solidFill>
                          <a:effectLst/>
                        </a:rPr>
                        <a:t>flute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7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7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4962" y="0"/>
            <a:ext cx="111802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Read and complete the word.  </a:t>
            </a:r>
            <a:br>
              <a:rPr kumimoji="0" lang="en-US" altLang="en-US" sz="4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</a:b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ue</a:t>
            </a:r>
            <a:r>
              <a:rPr kumimoji="0" lang="en-US" altLang="en-US" sz="54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     </a:t>
            </a: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u_e</a:t>
            </a:r>
            <a:r>
              <a:rPr kumimoji="0" lang="en-US" altLang="en-US" sz="54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     </a:t>
            </a: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oo</a:t>
            </a:r>
            <a:r>
              <a:rPr kumimoji="0" lang="en-US" altLang="en-US" sz="54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    </a:t>
            </a: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a_e</a:t>
            </a:r>
            <a:r>
              <a:rPr kumimoji="0" lang="en-US" altLang="en-US" sz="54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     </a:t>
            </a: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ea</a:t>
            </a:r>
            <a:r>
              <a:rPr kumimoji="0" lang="en-US" altLang="en-US" sz="54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     </a:t>
            </a:r>
            <a:r>
              <a:rPr kumimoji="0" lang="en-US" altLang="en-US" sz="540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oo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ED6CEB-002E-4531-96E8-B9EDB1877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9951"/>
            <a:ext cx="12203500" cy="47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EDAAD-DA28-449C-B59E-2DB4F310035F}"/>
              </a:ext>
            </a:extLst>
          </p:cNvPr>
          <p:cNvSpPr txBox="1"/>
          <p:nvPr/>
        </p:nvSpPr>
        <p:spPr>
          <a:xfrm>
            <a:off x="6673931" y="3384468"/>
            <a:ext cx="64575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</a:t>
            </a:r>
            <a:r>
              <a:rPr lang="en-US" sz="1600" b="1" dirty="0">
                <a:solidFill>
                  <a:srgbClr val="FF0000"/>
                </a:solidFill>
              </a:rPr>
              <a:t>u</a:t>
            </a:r>
            <a:r>
              <a:rPr lang="en-US" sz="1600" b="1" dirty="0"/>
              <a:t>n</a:t>
            </a:r>
            <a:r>
              <a:rPr lang="en-US" sz="16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4C990C-CC29-42E1-BE38-8AA019E3B14D}"/>
              </a:ext>
            </a:extLst>
          </p:cNvPr>
          <p:cNvSpPr txBox="1"/>
          <p:nvPr/>
        </p:nvSpPr>
        <p:spPr>
          <a:xfrm>
            <a:off x="9809016" y="3455720"/>
            <a:ext cx="855025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</a:t>
            </a:r>
            <a:r>
              <a:rPr lang="en-US" sz="1600" b="1" dirty="0">
                <a:solidFill>
                  <a:srgbClr val="FF0000"/>
                </a:solidFill>
              </a:rPr>
              <a:t>oo</a:t>
            </a:r>
            <a:r>
              <a:rPr lang="en-US" sz="1600" b="1" dirty="0"/>
              <a:t>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361E9C-EB86-440A-801D-7BDF5BC11EC2}"/>
              </a:ext>
            </a:extLst>
          </p:cNvPr>
          <p:cNvSpPr txBox="1"/>
          <p:nvPr/>
        </p:nvSpPr>
        <p:spPr>
          <a:xfrm>
            <a:off x="2339438" y="6068291"/>
            <a:ext cx="81939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bl</a:t>
            </a:r>
            <a:r>
              <a:rPr lang="en-US" b="1" dirty="0">
                <a:solidFill>
                  <a:srgbClr val="FF0000"/>
                </a:solidFill>
              </a:rPr>
              <a:t>ue</a:t>
            </a:r>
            <a:r>
              <a:rPr lang="en-US" b="1" dirty="0"/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C3FD58-82C9-4E07-AFB6-A1755E9B0E95}"/>
              </a:ext>
            </a:extLst>
          </p:cNvPr>
          <p:cNvSpPr txBox="1"/>
          <p:nvPr/>
        </p:nvSpPr>
        <p:spPr>
          <a:xfrm>
            <a:off x="6187041" y="6115793"/>
            <a:ext cx="8075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c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k</a:t>
            </a:r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ABE09B-C40A-4FFA-AAF5-4DB61023045D}"/>
              </a:ext>
            </a:extLst>
          </p:cNvPr>
          <p:cNvSpPr txBox="1"/>
          <p:nvPr/>
        </p:nvSpPr>
        <p:spPr>
          <a:xfrm>
            <a:off x="9797141" y="6044541"/>
            <a:ext cx="10806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r>
              <a:rPr lang="en-US" b="1" dirty="0">
                <a:solidFill>
                  <a:srgbClr val="FF0000"/>
                </a:solidFill>
              </a:rPr>
              <a:t>ea</a:t>
            </a:r>
            <a:r>
              <a:rPr lang="en-US" b="1" dirty="0"/>
              <a:t>ves.</a:t>
            </a:r>
          </a:p>
        </p:txBody>
      </p:sp>
    </p:spTree>
    <p:extLst>
      <p:ext uri="{BB962C8B-B14F-4D97-AF65-F5344CB8AC3E}">
        <p14:creationId xmlns:p14="http://schemas.microsoft.com/office/powerpoint/2010/main" val="26075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9AE1A-4AB2-4AC2-B57A-A2F1CC24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4"/>
            <a:ext cx="12191999" cy="670325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460844F-B261-4EBC-BC29-B6F9103A6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9347" y="1789966"/>
            <a:ext cx="1696221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696221"/>
                      <a:gd name="connsiteY0" fmla="*/ 0 h 553998"/>
                      <a:gd name="connsiteX1" fmla="*/ 1696221 w 1696221"/>
                      <a:gd name="connsiteY1" fmla="*/ 0 h 553998"/>
                      <a:gd name="connsiteX2" fmla="*/ 1696221 w 1696221"/>
                      <a:gd name="connsiteY2" fmla="*/ 553998 h 553998"/>
                      <a:gd name="connsiteX3" fmla="*/ 0 w 1696221"/>
                      <a:gd name="connsiteY3" fmla="*/ 553998 h 553998"/>
                      <a:gd name="connsiteX4" fmla="*/ 0 w 1696221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221" h="553998" extrusionOk="0">
                        <a:moveTo>
                          <a:pt x="0" y="0"/>
                        </a:moveTo>
                        <a:cubicBezTo>
                          <a:pt x="402089" y="-37374"/>
                          <a:pt x="991480" y="15588"/>
                          <a:pt x="1696221" y="0"/>
                        </a:cubicBezTo>
                        <a:cubicBezTo>
                          <a:pt x="1759286" y="146775"/>
                          <a:pt x="1659718" y="311347"/>
                          <a:pt x="1696221" y="553998"/>
                        </a:cubicBezTo>
                        <a:cubicBezTo>
                          <a:pt x="1071735" y="511273"/>
                          <a:pt x="602621" y="603059"/>
                          <a:pt x="0" y="553998"/>
                        </a:cubicBezTo>
                        <a:cubicBezTo>
                          <a:pt x="-13109" y="316774"/>
                          <a:pt x="-91549" y="2575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suitcase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AAB0746-A885-45AE-A796-CC1B8C5EA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202" y="1235968"/>
            <a:ext cx="1907238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907238"/>
                      <a:gd name="connsiteY0" fmla="*/ 0 h 553998"/>
                      <a:gd name="connsiteX1" fmla="*/ 1907238 w 1907238"/>
                      <a:gd name="connsiteY1" fmla="*/ 0 h 553998"/>
                      <a:gd name="connsiteX2" fmla="*/ 1907238 w 1907238"/>
                      <a:gd name="connsiteY2" fmla="*/ 553998 h 553998"/>
                      <a:gd name="connsiteX3" fmla="*/ 0 w 1907238"/>
                      <a:gd name="connsiteY3" fmla="*/ 553998 h 553998"/>
                      <a:gd name="connsiteX4" fmla="*/ 0 w 1907238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238" h="553998" extrusionOk="0">
                        <a:moveTo>
                          <a:pt x="0" y="0"/>
                        </a:moveTo>
                        <a:cubicBezTo>
                          <a:pt x="451970" y="-45590"/>
                          <a:pt x="1084661" y="24167"/>
                          <a:pt x="1907238" y="0"/>
                        </a:cubicBezTo>
                        <a:cubicBezTo>
                          <a:pt x="1961178" y="136704"/>
                          <a:pt x="1865301" y="295599"/>
                          <a:pt x="1907238" y="553998"/>
                        </a:cubicBezTo>
                        <a:cubicBezTo>
                          <a:pt x="1206516" y="528865"/>
                          <a:pt x="619971" y="633086"/>
                          <a:pt x="0" y="553998"/>
                        </a:cubicBezTo>
                        <a:cubicBezTo>
                          <a:pt x="-14195" y="316605"/>
                          <a:pt x="-104678" y="25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shampoo</a:t>
            </a:r>
            <a:endParaRPr lang="en-US" altLang="en-US" sz="105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A749EED-E691-4BEE-9743-32E79222A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380" y="1789966"/>
            <a:ext cx="2172820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172820"/>
                      <a:gd name="connsiteY0" fmla="*/ 0 h 553998"/>
                      <a:gd name="connsiteX1" fmla="*/ 2172820 w 2172820"/>
                      <a:gd name="connsiteY1" fmla="*/ 0 h 553998"/>
                      <a:gd name="connsiteX2" fmla="*/ 2172820 w 2172820"/>
                      <a:gd name="connsiteY2" fmla="*/ 553998 h 553998"/>
                      <a:gd name="connsiteX3" fmla="*/ 0 w 2172820"/>
                      <a:gd name="connsiteY3" fmla="*/ 553998 h 553998"/>
                      <a:gd name="connsiteX4" fmla="*/ 0 w 2172820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2820" h="553998" extrusionOk="0">
                        <a:moveTo>
                          <a:pt x="0" y="0"/>
                        </a:moveTo>
                        <a:cubicBezTo>
                          <a:pt x="513148" y="-64326"/>
                          <a:pt x="1248560" y="18618"/>
                          <a:pt x="2172820" y="0"/>
                        </a:cubicBezTo>
                        <a:cubicBezTo>
                          <a:pt x="2256033" y="152185"/>
                          <a:pt x="2126516" y="315162"/>
                          <a:pt x="2172820" y="553998"/>
                        </a:cubicBezTo>
                        <a:cubicBezTo>
                          <a:pt x="1372657" y="494557"/>
                          <a:pt x="733907" y="624727"/>
                          <a:pt x="0" y="553998"/>
                        </a:cubicBezTo>
                        <a:cubicBezTo>
                          <a:pt x="-33447" y="324888"/>
                          <a:pt x="-122912" y="2494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toothbrush</a:t>
            </a:r>
            <a:endParaRPr lang="en-US" altLang="en-US" sz="105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ECA95BA-A3CA-42CE-9156-BF40FE19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996" y="1353867"/>
            <a:ext cx="2172820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172820"/>
                      <a:gd name="connsiteY0" fmla="*/ 0 h 553998"/>
                      <a:gd name="connsiteX1" fmla="*/ 2172820 w 2172820"/>
                      <a:gd name="connsiteY1" fmla="*/ 0 h 553998"/>
                      <a:gd name="connsiteX2" fmla="*/ 2172820 w 2172820"/>
                      <a:gd name="connsiteY2" fmla="*/ 553998 h 553998"/>
                      <a:gd name="connsiteX3" fmla="*/ 0 w 2172820"/>
                      <a:gd name="connsiteY3" fmla="*/ 553998 h 553998"/>
                      <a:gd name="connsiteX4" fmla="*/ 0 w 2172820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2820" h="553998" extrusionOk="0">
                        <a:moveTo>
                          <a:pt x="0" y="0"/>
                        </a:moveTo>
                        <a:cubicBezTo>
                          <a:pt x="513148" y="-64326"/>
                          <a:pt x="1248560" y="18618"/>
                          <a:pt x="2172820" y="0"/>
                        </a:cubicBezTo>
                        <a:cubicBezTo>
                          <a:pt x="2256033" y="152185"/>
                          <a:pt x="2126516" y="315162"/>
                          <a:pt x="2172820" y="553998"/>
                        </a:cubicBezTo>
                        <a:cubicBezTo>
                          <a:pt x="1372657" y="494557"/>
                          <a:pt x="733907" y="624727"/>
                          <a:pt x="0" y="553998"/>
                        </a:cubicBezTo>
                        <a:cubicBezTo>
                          <a:pt x="-33447" y="324888"/>
                          <a:pt x="-122912" y="2494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toothpaste</a:t>
            </a:r>
            <a:endParaRPr lang="en-US" altLang="en-US" sz="105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0D593E-7AD9-44C3-89BA-6C949E0FF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639" y="1789966"/>
            <a:ext cx="1514833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514833"/>
                      <a:gd name="connsiteY0" fmla="*/ 0 h 553998"/>
                      <a:gd name="connsiteX1" fmla="*/ 1514833 w 1514833"/>
                      <a:gd name="connsiteY1" fmla="*/ 0 h 553998"/>
                      <a:gd name="connsiteX2" fmla="*/ 1514833 w 1514833"/>
                      <a:gd name="connsiteY2" fmla="*/ 553998 h 553998"/>
                      <a:gd name="connsiteX3" fmla="*/ 0 w 1514833"/>
                      <a:gd name="connsiteY3" fmla="*/ 553998 h 553998"/>
                      <a:gd name="connsiteX4" fmla="*/ 0 w 1514833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4833" h="553998" extrusionOk="0">
                        <a:moveTo>
                          <a:pt x="0" y="0"/>
                        </a:moveTo>
                        <a:cubicBezTo>
                          <a:pt x="363638" y="-7081"/>
                          <a:pt x="893250" y="14571"/>
                          <a:pt x="1514833" y="0"/>
                        </a:cubicBezTo>
                        <a:cubicBezTo>
                          <a:pt x="1564305" y="140624"/>
                          <a:pt x="1481910" y="307487"/>
                          <a:pt x="1514833" y="553998"/>
                        </a:cubicBezTo>
                        <a:cubicBezTo>
                          <a:pt x="959351" y="552287"/>
                          <a:pt x="542127" y="600087"/>
                          <a:pt x="0" y="553998"/>
                        </a:cubicBezTo>
                        <a:cubicBezTo>
                          <a:pt x="-18935" y="320131"/>
                          <a:pt x="-88869" y="2490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soap</a:t>
            </a:r>
            <a:endParaRPr lang="en-US" altLang="en-US" sz="10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7CBD86-6EE9-4D5F-AC2A-8B199DFDABC7}"/>
              </a:ext>
            </a:extLst>
          </p:cNvPr>
          <p:cNvSpPr/>
          <p:nvPr/>
        </p:nvSpPr>
        <p:spPr>
          <a:xfrm>
            <a:off x="4638926" y="5504133"/>
            <a:ext cx="1457073" cy="553998"/>
          </a:xfrm>
          <a:prstGeom prst="ellipse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EBC5B4-CFD9-4D7E-BBF3-A5AF89C41519}"/>
              </a:ext>
            </a:extLst>
          </p:cNvPr>
          <p:cNvSpPr/>
          <p:nvPr/>
        </p:nvSpPr>
        <p:spPr>
          <a:xfrm>
            <a:off x="6228790" y="4950135"/>
            <a:ext cx="1457073" cy="553998"/>
          </a:xfrm>
          <a:prstGeom prst="ellipse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81A77F-BBA2-406A-A90E-43A048F39AA4}"/>
              </a:ext>
            </a:extLst>
          </p:cNvPr>
          <p:cNvSpPr/>
          <p:nvPr/>
        </p:nvSpPr>
        <p:spPr>
          <a:xfrm>
            <a:off x="615566" y="6058131"/>
            <a:ext cx="1457073" cy="553998"/>
          </a:xfrm>
          <a:prstGeom prst="ellipse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C01AB8-6933-490E-8F77-7B058B381DCD}"/>
              </a:ext>
            </a:extLst>
          </p:cNvPr>
          <p:cNvSpPr/>
          <p:nvPr/>
        </p:nvSpPr>
        <p:spPr>
          <a:xfrm>
            <a:off x="8831098" y="5504133"/>
            <a:ext cx="1457073" cy="553998"/>
          </a:xfrm>
          <a:prstGeom prst="ellipse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4750C-38AA-4404-A2A7-D69D6F7EF654}"/>
              </a:ext>
            </a:extLst>
          </p:cNvPr>
          <p:cNvSpPr/>
          <p:nvPr/>
        </p:nvSpPr>
        <p:spPr>
          <a:xfrm>
            <a:off x="8640333" y="6149258"/>
            <a:ext cx="1457073" cy="553998"/>
          </a:xfrm>
          <a:prstGeom prst="ellipse">
            <a:avLst/>
          </a:prstGeom>
          <a:noFill/>
          <a:ln w="317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245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337E0-F50A-4ABC-98CE-18954EED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" y="196948"/>
            <a:ext cx="12037255" cy="666105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29FCD12-9156-42B5-B4D7-DB710C69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898" y="2494925"/>
            <a:ext cx="3372928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372928"/>
                      <a:gd name="connsiteY0" fmla="*/ 0 h 553998"/>
                      <a:gd name="connsiteX1" fmla="*/ 3372928 w 3372928"/>
                      <a:gd name="connsiteY1" fmla="*/ 0 h 553998"/>
                      <a:gd name="connsiteX2" fmla="*/ 3372928 w 3372928"/>
                      <a:gd name="connsiteY2" fmla="*/ 553998 h 553998"/>
                      <a:gd name="connsiteX3" fmla="*/ 0 w 3372928"/>
                      <a:gd name="connsiteY3" fmla="*/ 553998 h 553998"/>
                      <a:gd name="connsiteX4" fmla="*/ 0 w 3372928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72928" h="553998" extrusionOk="0">
                        <a:moveTo>
                          <a:pt x="0" y="0"/>
                        </a:moveTo>
                        <a:cubicBezTo>
                          <a:pt x="814510" y="-18231"/>
                          <a:pt x="1899679" y="24926"/>
                          <a:pt x="3372928" y="0"/>
                        </a:cubicBezTo>
                        <a:cubicBezTo>
                          <a:pt x="3465919" y="137515"/>
                          <a:pt x="3301131" y="311862"/>
                          <a:pt x="3372928" y="553998"/>
                        </a:cubicBezTo>
                        <a:cubicBezTo>
                          <a:pt x="2135751" y="539032"/>
                          <a:pt x="1082956" y="670041"/>
                          <a:pt x="0" y="553998"/>
                        </a:cubicBezTo>
                        <a:cubicBezTo>
                          <a:pt x="-50675" y="329176"/>
                          <a:pt x="-192415" y="2409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‘s going to play</a:t>
            </a:r>
            <a:endParaRPr lang="en-US" altLang="en-US" sz="105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5274785-5E36-4B2E-BD43-6FEA4B71A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898" y="3429000"/>
            <a:ext cx="3372928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372928"/>
                      <a:gd name="connsiteY0" fmla="*/ 0 h 553998"/>
                      <a:gd name="connsiteX1" fmla="*/ 3372928 w 3372928"/>
                      <a:gd name="connsiteY1" fmla="*/ 0 h 553998"/>
                      <a:gd name="connsiteX2" fmla="*/ 3372928 w 3372928"/>
                      <a:gd name="connsiteY2" fmla="*/ 553998 h 553998"/>
                      <a:gd name="connsiteX3" fmla="*/ 0 w 3372928"/>
                      <a:gd name="connsiteY3" fmla="*/ 553998 h 553998"/>
                      <a:gd name="connsiteX4" fmla="*/ 0 w 3372928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72928" h="553998" extrusionOk="0">
                        <a:moveTo>
                          <a:pt x="0" y="0"/>
                        </a:moveTo>
                        <a:cubicBezTo>
                          <a:pt x="814510" y="-18231"/>
                          <a:pt x="1899679" y="24926"/>
                          <a:pt x="3372928" y="0"/>
                        </a:cubicBezTo>
                        <a:cubicBezTo>
                          <a:pt x="3465919" y="137515"/>
                          <a:pt x="3301131" y="311862"/>
                          <a:pt x="3372928" y="553998"/>
                        </a:cubicBezTo>
                        <a:cubicBezTo>
                          <a:pt x="2135751" y="539032"/>
                          <a:pt x="1082956" y="670041"/>
                          <a:pt x="0" y="553998"/>
                        </a:cubicBezTo>
                        <a:cubicBezTo>
                          <a:pt x="-50675" y="329176"/>
                          <a:pt x="-192415" y="2409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‘re going to listen</a:t>
            </a:r>
            <a:endParaRPr lang="en-US" altLang="en-US" sz="105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D60345-C40B-4853-B8A9-D6FE77144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898" y="4209424"/>
            <a:ext cx="3372928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372928"/>
                      <a:gd name="connsiteY0" fmla="*/ 0 h 553998"/>
                      <a:gd name="connsiteX1" fmla="*/ 3372928 w 3372928"/>
                      <a:gd name="connsiteY1" fmla="*/ 0 h 553998"/>
                      <a:gd name="connsiteX2" fmla="*/ 3372928 w 3372928"/>
                      <a:gd name="connsiteY2" fmla="*/ 553998 h 553998"/>
                      <a:gd name="connsiteX3" fmla="*/ 0 w 3372928"/>
                      <a:gd name="connsiteY3" fmla="*/ 553998 h 553998"/>
                      <a:gd name="connsiteX4" fmla="*/ 0 w 3372928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72928" h="553998" extrusionOk="0">
                        <a:moveTo>
                          <a:pt x="0" y="0"/>
                        </a:moveTo>
                        <a:cubicBezTo>
                          <a:pt x="814510" y="-18231"/>
                          <a:pt x="1899679" y="24926"/>
                          <a:pt x="3372928" y="0"/>
                        </a:cubicBezTo>
                        <a:cubicBezTo>
                          <a:pt x="3465919" y="137515"/>
                          <a:pt x="3301131" y="311862"/>
                          <a:pt x="3372928" y="553998"/>
                        </a:cubicBezTo>
                        <a:cubicBezTo>
                          <a:pt x="2135751" y="539032"/>
                          <a:pt x="1082956" y="670041"/>
                          <a:pt x="0" y="553998"/>
                        </a:cubicBezTo>
                        <a:cubicBezTo>
                          <a:pt x="-50675" y="329176"/>
                          <a:pt x="-192415" y="2409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‘s going to play</a:t>
            </a:r>
            <a:endParaRPr lang="en-US" altLang="en-US" sz="105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66F5C9F-35C4-4AEB-96C2-E56C38A7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897" y="5069901"/>
            <a:ext cx="3598215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598215"/>
                      <a:gd name="connsiteY0" fmla="*/ 0 h 553998"/>
                      <a:gd name="connsiteX1" fmla="*/ 3598215 w 3598215"/>
                      <a:gd name="connsiteY1" fmla="*/ 0 h 553998"/>
                      <a:gd name="connsiteX2" fmla="*/ 3598215 w 3598215"/>
                      <a:gd name="connsiteY2" fmla="*/ 553998 h 553998"/>
                      <a:gd name="connsiteX3" fmla="*/ 0 w 3598215"/>
                      <a:gd name="connsiteY3" fmla="*/ 553998 h 553998"/>
                      <a:gd name="connsiteX4" fmla="*/ 0 w 3598215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8215" h="553998" extrusionOk="0">
                        <a:moveTo>
                          <a:pt x="0" y="0"/>
                        </a:moveTo>
                        <a:cubicBezTo>
                          <a:pt x="839783" y="-173901"/>
                          <a:pt x="2087770" y="3018"/>
                          <a:pt x="3598215" y="0"/>
                        </a:cubicBezTo>
                        <a:cubicBezTo>
                          <a:pt x="3728108" y="158986"/>
                          <a:pt x="3520515" y="293440"/>
                          <a:pt x="3598215" y="553998"/>
                        </a:cubicBezTo>
                        <a:cubicBezTo>
                          <a:pt x="2276648" y="509346"/>
                          <a:pt x="1296704" y="604272"/>
                          <a:pt x="0" y="553998"/>
                        </a:cubicBezTo>
                        <a:cubicBezTo>
                          <a:pt x="-52608" y="329362"/>
                          <a:pt x="-197508" y="249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‘re going to watch</a:t>
            </a:r>
            <a:endParaRPr lang="en-US" altLang="en-US" sz="105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1F512E5-B3E9-4BCB-8C40-89C93A507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89" y="5983094"/>
            <a:ext cx="3372928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372928"/>
                      <a:gd name="connsiteY0" fmla="*/ 0 h 553998"/>
                      <a:gd name="connsiteX1" fmla="*/ 3372928 w 3372928"/>
                      <a:gd name="connsiteY1" fmla="*/ 0 h 553998"/>
                      <a:gd name="connsiteX2" fmla="*/ 3372928 w 3372928"/>
                      <a:gd name="connsiteY2" fmla="*/ 553998 h 553998"/>
                      <a:gd name="connsiteX3" fmla="*/ 0 w 3372928"/>
                      <a:gd name="connsiteY3" fmla="*/ 553998 h 553998"/>
                      <a:gd name="connsiteX4" fmla="*/ 0 w 3372928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72928" h="553998" extrusionOk="0">
                        <a:moveTo>
                          <a:pt x="0" y="0"/>
                        </a:moveTo>
                        <a:cubicBezTo>
                          <a:pt x="814510" y="-18231"/>
                          <a:pt x="1899679" y="24926"/>
                          <a:pt x="3372928" y="0"/>
                        </a:cubicBezTo>
                        <a:cubicBezTo>
                          <a:pt x="3465919" y="137515"/>
                          <a:pt x="3301131" y="311862"/>
                          <a:pt x="3372928" y="553998"/>
                        </a:cubicBezTo>
                        <a:cubicBezTo>
                          <a:pt x="2135751" y="539032"/>
                          <a:pt x="1082956" y="670041"/>
                          <a:pt x="0" y="553998"/>
                        </a:cubicBezTo>
                        <a:cubicBezTo>
                          <a:pt x="-50675" y="329176"/>
                          <a:pt x="-192415" y="2409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‘m going to cook</a:t>
            </a:r>
            <a:endParaRPr lang="en-US" altLang="en-US" sz="1050" dirty="0"/>
          </a:p>
        </p:txBody>
      </p:sp>
    </p:spTree>
    <p:extLst>
      <p:ext uri="{BB962C8B-B14F-4D97-AF65-F5344CB8AC3E}">
        <p14:creationId xmlns:p14="http://schemas.microsoft.com/office/powerpoint/2010/main" val="82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9ADD6-CB99-4FE6-98FE-D62054DE9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C5175C0-38C9-439E-9CF1-DE45AD94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713" y="2537378"/>
            <a:ext cx="2863286" cy="1107996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863286"/>
                      <a:gd name="connsiteY0" fmla="*/ 0 h 1107996"/>
                      <a:gd name="connsiteX1" fmla="*/ 2863286 w 2863286"/>
                      <a:gd name="connsiteY1" fmla="*/ 0 h 1107996"/>
                      <a:gd name="connsiteX2" fmla="*/ 2863286 w 2863286"/>
                      <a:gd name="connsiteY2" fmla="*/ 1107996 h 1107996"/>
                      <a:gd name="connsiteX3" fmla="*/ 0 w 2863286"/>
                      <a:gd name="connsiteY3" fmla="*/ 1107996 h 1107996"/>
                      <a:gd name="connsiteX4" fmla="*/ 0 w 2863286"/>
                      <a:gd name="connsiteY4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3286" h="1107996" extrusionOk="0">
                        <a:moveTo>
                          <a:pt x="0" y="0"/>
                        </a:moveTo>
                        <a:cubicBezTo>
                          <a:pt x="686448" y="-15558"/>
                          <a:pt x="1688977" y="30811"/>
                          <a:pt x="2863286" y="0"/>
                        </a:cubicBezTo>
                        <a:cubicBezTo>
                          <a:pt x="2985771" y="300480"/>
                          <a:pt x="2798533" y="576562"/>
                          <a:pt x="2863286" y="1107996"/>
                        </a:cubicBezTo>
                        <a:cubicBezTo>
                          <a:pt x="1810416" y="1058096"/>
                          <a:pt x="1032364" y="1195645"/>
                          <a:pt x="0" y="1107996"/>
                        </a:cubicBezTo>
                        <a:cubicBezTo>
                          <a:pt x="-27408" y="635833"/>
                          <a:pt x="-158223" y="5116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She’s eating noodles today. </a:t>
            </a:r>
            <a:endParaRPr lang="en-US" altLang="en-US" sz="105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01DE03-7E5B-42E0-ABEF-838B83F9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355" y="4971088"/>
            <a:ext cx="3740173" cy="1107996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740173"/>
                      <a:gd name="connsiteY0" fmla="*/ 0 h 1107996"/>
                      <a:gd name="connsiteX1" fmla="*/ 3740173 w 3740173"/>
                      <a:gd name="connsiteY1" fmla="*/ 0 h 1107996"/>
                      <a:gd name="connsiteX2" fmla="*/ 3740173 w 3740173"/>
                      <a:gd name="connsiteY2" fmla="*/ 1107996 h 1107996"/>
                      <a:gd name="connsiteX3" fmla="*/ 0 w 3740173"/>
                      <a:gd name="connsiteY3" fmla="*/ 1107996 h 1107996"/>
                      <a:gd name="connsiteX4" fmla="*/ 0 w 3740173"/>
                      <a:gd name="connsiteY4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40173" h="1107996" extrusionOk="0">
                        <a:moveTo>
                          <a:pt x="0" y="0"/>
                        </a:moveTo>
                        <a:cubicBezTo>
                          <a:pt x="902871" y="-1692"/>
                          <a:pt x="2145120" y="42297"/>
                          <a:pt x="3740173" y="0"/>
                        </a:cubicBezTo>
                        <a:cubicBezTo>
                          <a:pt x="3884275" y="299758"/>
                          <a:pt x="3657214" y="580837"/>
                          <a:pt x="3740173" y="1107996"/>
                        </a:cubicBezTo>
                        <a:cubicBezTo>
                          <a:pt x="2361900" y="992135"/>
                          <a:pt x="1196557" y="1274278"/>
                          <a:pt x="0" y="1107996"/>
                        </a:cubicBezTo>
                        <a:cubicBezTo>
                          <a:pt x="-29192" y="633832"/>
                          <a:pt x="-215451" y="4973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They sometimes play volleyball.</a:t>
            </a:r>
            <a:endParaRPr lang="en-US" altLang="en-US" sz="105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FB687D4-EC22-4178-AAD7-EF318761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883" y="4697689"/>
            <a:ext cx="3360348" cy="1107996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360348"/>
                      <a:gd name="connsiteY0" fmla="*/ 0 h 1107996"/>
                      <a:gd name="connsiteX1" fmla="*/ 3360347 w 3360348"/>
                      <a:gd name="connsiteY1" fmla="*/ 0 h 1107996"/>
                      <a:gd name="connsiteX2" fmla="*/ 3360347 w 3360348"/>
                      <a:gd name="connsiteY2" fmla="*/ 1107996 h 1107996"/>
                      <a:gd name="connsiteX3" fmla="*/ 0 w 3360348"/>
                      <a:gd name="connsiteY3" fmla="*/ 1107996 h 1107996"/>
                      <a:gd name="connsiteX4" fmla="*/ 0 w 3360348"/>
                      <a:gd name="connsiteY4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60348" h="1107996" extrusionOk="0">
                        <a:moveTo>
                          <a:pt x="0" y="0"/>
                        </a:moveTo>
                        <a:cubicBezTo>
                          <a:pt x="799173" y="-59952"/>
                          <a:pt x="1895299" y="55639"/>
                          <a:pt x="3360347" y="0"/>
                        </a:cubicBezTo>
                        <a:cubicBezTo>
                          <a:pt x="3505792" y="307466"/>
                          <a:pt x="3288985" y="638082"/>
                          <a:pt x="3360347" y="1107996"/>
                        </a:cubicBezTo>
                        <a:cubicBezTo>
                          <a:pt x="2125905" y="1067292"/>
                          <a:pt x="1146569" y="1229628"/>
                          <a:pt x="0" y="1107996"/>
                        </a:cubicBezTo>
                        <a:cubicBezTo>
                          <a:pt x="-32307" y="636546"/>
                          <a:pt x="-184523" y="5111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She’s playing the piano right now. </a:t>
            </a:r>
            <a:endParaRPr lang="en-US" altLang="en-US" sz="1050" dirty="0"/>
          </a:p>
        </p:txBody>
      </p:sp>
    </p:spTree>
    <p:extLst>
      <p:ext uri="{BB962C8B-B14F-4D97-AF65-F5344CB8AC3E}">
        <p14:creationId xmlns:p14="http://schemas.microsoft.com/office/powerpoint/2010/main" val="573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05000-50C0-4DEB-A18B-5F4D8C0C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9" y="0"/>
            <a:ext cx="1199974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E1FF62-30DF-4CCD-B51E-3A13AFE2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688" y="4657244"/>
            <a:ext cx="5976937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5976937"/>
                      <a:gd name="connsiteY0" fmla="*/ 0 h 553998"/>
                      <a:gd name="connsiteX1" fmla="*/ 5976937 w 5976937"/>
                      <a:gd name="connsiteY1" fmla="*/ 0 h 553998"/>
                      <a:gd name="connsiteX2" fmla="*/ 5976937 w 5976937"/>
                      <a:gd name="connsiteY2" fmla="*/ 553998 h 553998"/>
                      <a:gd name="connsiteX3" fmla="*/ 0 w 5976937"/>
                      <a:gd name="connsiteY3" fmla="*/ 553998 h 553998"/>
                      <a:gd name="connsiteX4" fmla="*/ 0 w 5976937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937" h="553998" extrusionOk="0">
                        <a:moveTo>
                          <a:pt x="0" y="0"/>
                        </a:moveTo>
                        <a:cubicBezTo>
                          <a:pt x="1406897" y="-241144"/>
                          <a:pt x="3558394" y="-47608"/>
                          <a:pt x="5976937" y="0"/>
                        </a:cubicBezTo>
                        <a:cubicBezTo>
                          <a:pt x="6165703" y="157191"/>
                          <a:pt x="5849119" y="293422"/>
                          <a:pt x="5976937" y="553998"/>
                        </a:cubicBezTo>
                        <a:cubicBezTo>
                          <a:pt x="3772715" y="331459"/>
                          <a:pt x="1951181" y="712814"/>
                          <a:pt x="0" y="553998"/>
                        </a:cubicBezTo>
                        <a:cubicBezTo>
                          <a:pt x="-50182" y="320483"/>
                          <a:pt x="-323019" y="2477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Did Dad listen to the radio?</a:t>
            </a:r>
            <a:endParaRPr lang="en-US" altLang="en-US" sz="105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FF54DC-C6CE-45BB-BD7D-8AAC96FC4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687" y="5374696"/>
            <a:ext cx="5976937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5976937"/>
                      <a:gd name="connsiteY0" fmla="*/ 0 h 553998"/>
                      <a:gd name="connsiteX1" fmla="*/ 5976937 w 5976937"/>
                      <a:gd name="connsiteY1" fmla="*/ 0 h 553998"/>
                      <a:gd name="connsiteX2" fmla="*/ 5976937 w 5976937"/>
                      <a:gd name="connsiteY2" fmla="*/ 553998 h 553998"/>
                      <a:gd name="connsiteX3" fmla="*/ 0 w 5976937"/>
                      <a:gd name="connsiteY3" fmla="*/ 553998 h 553998"/>
                      <a:gd name="connsiteX4" fmla="*/ 0 w 5976937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937" h="553998" extrusionOk="0">
                        <a:moveTo>
                          <a:pt x="0" y="0"/>
                        </a:moveTo>
                        <a:cubicBezTo>
                          <a:pt x="1406897" y="-241144"/>
                          <a:pt x="3558394" y="-47608"/>
                          <a:pt x="5976937" y="0"/>
                        </a:cubicBezTo>
                        <a:cubicBezTo>
                          <a:pt x="6165703" y="157191"/>
                          <a:pt x="5849119" y="293422"/>
                          <a:pt x="5976937" y="553998"/>
                        </a:cubicBezTo>
                        <a:cubicBezTo>
                          <a:pt x="3772715" y="331459"/>
                          <a:pt x="1951181" y="712814"/>
                          <a:pt x="0" y="553998"/>
                        </a:cubicBezTo>
                        <a:cubicBezTo>
                          <a:pt x="-50182" y="320483"/>
                          <a:pt x="-323019" y="2477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Did the children play tennis?</a:t>
            </a:r>
            <a:endParaRPr lang="en-US" altLang="en-US" sz="105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379EC58-7088-429F-89AA-1201C64D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687" y="6056140"/>
            <a:ext cx="3641702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3641702"/>
                      <a:gd name="connsiteY0" fmla="*/ 0 h 553998"/>
                      <a:gd name="connsiteX1" fmla="*/ 3641702 w 3641702"/>
                      <a:gd name="connsiteY1" fmla="*/ 0 h 553998"/>
                      <a:gd name="connsiteX2" fmla="*/ 3641702 w 3641702"/>
                      <a:gd name="connsiteY2" fmla="*/ 553998 h 553998"/>
                      <a:gd name="connsiteX3" fmla="*/ 0 w 3641702"/>
                      <a:gd name="connsiteY3" fmla="*/ 553998 h 553998"/>
                      <a:gd name="connsiteX4" fmla="*/ 0 w 3641702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41702" h="553998" extrusionOk="0">
                        <a:moveTo>
                          <a:pt x="0" y="0"/>
                        </a:moveTo>
                        <a:cubicBezTo>
                          <a:pt x="878468" y="-26463"/>
                          <a:pt x="2161300" y="-14262"/>
                          <a:pt x="3641702" y="0"/>
                        </a:cubicBezTo>
                        <a:cubicBezTo>
                          <a:pt x="3769615" y="156841"/>
                          <a:pt x="3564699" y="319129"/>
                          <a:pt x="3641702" y="553998"/>
                        </a:cubicBezTo>
                        <a:cubicBezTo>
                          <a:pt x="2305116" y="524164"/>
                          <a:pt x="1251460" y="634924"/>
                          <a:pt x="0" y="553998"/>
                        </a:cubicBezTo>
                        <a:cubicBezTo>
                          <a:pt x="-39177" y="322839"/>
                          <a:pt x="-195001" y="2552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OpenSans"/>
              </a:rPr>
              <a:t>Did Mom cook?</a:t>
            </a:r>
            <a:endParaRPr lang="en-US" altLang="en-US" sz="105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C61782-B9F3-4D99-B493-56BB080E2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106" y="4657244"/>
            <a:ext cx="2299153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299153"/>
                      <a:gd name="connsiteY0" fmla="*/ 0 h 553998"/>
                      <a:gd name="connsiteX1" fmla="*/ 2299153 w 2299153"/>
                      <a:gd name="connsiteY1" fmla="*/ 0 h 553998"/>
                      <a:gd name="connsiteX2" fmla="*/ 2299153 w 2299153"/>
                      <a:gd name="connsiteY2" fmla="*/ 553998 h 553998"/>
                      <a:gd name="connsiteX3" fmla="*/ 0 w 2299153"/>
                      <a:gd name="connsiteY3" fmla="*/ 553998 h 553998"/>
                      <a:gd name="connsiteX4" fmla="*/ 0 w 2299153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9153" h="553998" extrusionOk="0">
                        <a:moveTo>
                          <a:pt x="0" y="0"/>
                        </a:moveTo>
                        <a:cubicBezTo>
                          <a:pt x="552413" y="-19888"/>
                          <a:pt x="1334599" y="13148"/>
                          <a:pt x="2299153" y="0"/>
                        </a:cubicBezTo>
                        <a:cubicBezTo>
                          <a:pt x="2383842" y="150949"/>
                          <a:pt x="2250295" y="316893"/>
                          <a:pt x="2299153" y="553998"/>
                        </a:cubicBezTo>
                        <a:cubicBezTo>
                          <a:pt x="1450597" y="460609"/>
                          <a:pt x="808252" y="610655"/>
                          <a:pt x="0" y="553998"/>
                        </a:cubicBezTo>
                        <a:cubicBezTo>
                          <a:pt x="-20621" y="318385"/>
                          <a:pt x="-125981" y="2538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Yes, he did.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EEFD687-BDC0-4348-8E6F-027B5B50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271" y="5374696"/>
            <a:ext cx="2991729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991729"/>
                      <a:gd name="connsiteY0" fmla="*/ 0 h 553998"/>
                      <a:gd name="connsiteX1" fmla="*/ 2991729 w 2991729"/>
                      <a:gd name="connsiteY1" fmla="*/ 0 h 553998"/>
                      <a:gd name="connsiteX2" fmla="*/ 2991729 w 2991729"/>
                      <a:gd name="connsiteY2" fmla="*/ 553998 h 553998"/>
                      <a:gd name="connsiteX3" fmla="*/ 0 w 2991729"/>
                      <a:gd name="connsiteY3" fmla="*/ 553998 h 553998"/>
                      <a:gd name="connsiteX4" fmla="*/ 0 w 2991729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91729" h="553998" extrusionOk="0">
                        <a:moveTo>
                          <a:pt x="0" y="0"/>
                        </a:moveTo>
                        <a:cubicBezTo>
                          <a:pt x="714627" y="-54711"/>
                          <a:pt x="1808481" y="-17617"/>
                          <a:pt x="2991729" y="0"/>
                        </a:cubicBezTo>
                        <a:cubicBezTo>
                          <a:pt x="3089572" y="147672"/>
                          <a:pt x="2928225" y="316026"/>
                          <a:pt x="2991729" y="553998"/>
                        </a:cubicBezTo>
                        <a:cubicBezTo>
                          <a:pt x="1885945" y="404944"/>
                          <a:pt x="968381" y="657504"/>
                          <a:pt x="0" y="553998"/>
                        </a:cubicBezTo>
                        <a:cubicBezTo>
                          <a:pt x="-30021" y="320601"/>
                          <a:pt x="-164889" y="250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No, they didn’t.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871A31F-A34E-4B03-8C11-9E5573922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106" y="6034200"/>
            <a:ext cx="2408635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2408635"/>
                      <a:gd name="connsiteY0" fmla="*/ 0 h 553998"/>
                      <a:gd name="connsiteX1" fmla="*/ 2408635 w 2408635"/>
                      <a:gd name="connsiteY1" fmla="*/ 0 h 553998"/>
                      <a:gd name="connsiteX2" fmla="*/ 2408635 w 2408635"/>
                      <a:gd name="connsiteY2" fmla="*/ 553998 h 553998"/>
                      <a:gd name="connsiteX3" fmla="*/ 0 w 2408635"/>
                      <a:gd name="connsiteY3" fmla="*/ 553998 h 553998"/>
                      <a:gd name="connsiteX4" fmla="*/ 0 w 2408635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8635" h="553998" extrusionOk="0">
                        <a:moveTo>
                          <a:pt x="0" y="0"/>
                        </a:moveTo>
                        <a:cubicBezTo>
                          <a:pt x="569311" y="-71299"/>
                          <a:pt x="1364296" y="24137"/>
                          <a:pt x="2408635" y="0"/>
                        </a:cubicBezTo>
                        <a:cubicBezTo>
                          <a:pt x="2500477" y="153937"/>
                          <a:pt x="2355222" y="281073"/>
                          <a:pt x="2408635" y="553998"/>
                        </a:cubicBezTo>
                        <a:cubicBezTo>
                          <a:pt x="1520969" y="476920"/>
                          <a:pt x="770541" y="649643"/>
                          <a:pt x="0" y="553998"/>
                        </a:cubicBezTo>
                        <a:cubicBezTo>
                          <a:pt x="-18133" y="316847"/>
                          <a:pt x="-127855" y="258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Yes, she did.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1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7275C-568D-475D-8637-5747B4B8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37913-2EFA-4654-B950-79B09E697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515" y="5186060"/>
            <a:ext cx="1196164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196164"/>
                      <a:gd name="connsiteY0" fmla="*/ 0 h 553998"/>
                      <a:gd name="connsiteX1" fmla="*/ 1196164 w 1196164"/>
                      <a:gd name="connsiteY1" fmla="*/ 0 h 553998"/>
                      <a:gd name="connsiteX2" fmla="*/ 1196164 w 1196164"/>
                      <a:gd name="connsiteY2" fmla="*/ 553998 h 553998"/>
                      <a:gd name="connsiteX3" fmla="*/ 0 w 1196164"/>
                      <a:gd name="connsiteY3" fmla="*/ 553998 h 553998"/>
                      <a:gd name="connsiteX4" fmla="*/ 0 w 1196164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6164" h="553998" extrusionOk="0">
                        <a:moveTo>
                          <a:pt x="0" y="0"/>
                        </a:moveTo>
                        <a:cubicBezTo>
                          <a:pt x="281519" y="-30336"/>
                          <a:pt x="679882" y="27087"/>
                          <a:pt x="1196164" y="0"/>
                        </a:cubicBezTo>
                        <a:cubicBezTo>
                          <a:pt x="1240726" y="142920"/>
                          <a:pt x="1170630" y="318240"/>
                          <a:pt x="1196164" y="553998"/>
                        </a:cubicBezTo>
                        <a:cubicBezTo>
                          <a:pt x="755890" y="526995"/>
                          <a:pt x="425625" y="599990"/>
                          <a:pt x="0" y="553998"/>
                        </a:cubicBezTo>
                        <a:cubicBezTo>
                          <a:pt x="-10512" y="317165"/>
                          <a:pt x="-65543" y="257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cook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229E9D-1C41-4F28-9441-FD7405841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141" y="5740058"/>
            <a:ext cx="1196164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196164"/>
                      <a:gd name="connsiteY0" fmla="*/ 0 h 553998"/>
                      <a:gd name="connsiteX1" fmla="*/ 1196164 w 1196164"/>
                      <a:gd name="connsiteY1" fmla="*/ 0 h 553998"/>
                      <a:gd name="connsiteX2" fmla="*/ 1196164 w 1196164"/>
                      <a:gd name="connsiteY2" fmla="*/ 553998 h 553998"/>
                      <a:gd name="connsiteX3" fmla="*/ 0 w 1196164"/>
                      <a:gd name="connsiteY3" fmla="*/ 553998 h 553998"/>
                      <a:gd name="connsiteX4" fmla="*/ 0 w 1196164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6164" h="553998" extrusionOk="0">
                        <a:moveTo>
                          <a:pt x="0" y="0"/>
                        </a:moveTo>
                        <a:cubicBezTo>
                          <a:pt x="281519" y="-30336"/>
                          <a:pt x="679882" y="27087"/>
                          <a:pt x="1196164" y="0"/>
                        </a:cubicBezTo>
                        <a:cubicBezTo>
                          <a:pt x="1240726" y="142920"/>
                          <a:pt x="1170630" y="318240"/>
                          <a:pt x="1196164" y="553998"/>
                        </a:cubicBezTo>
                        <a:cubicBezTo>
                          <a:pt x="755890" y="526995"/>
                          <a:pt x="425625" y="599990"/>
                          <a:pt x="0" y="553998"/>
                        </a:cubicBezTo>
                        <a:cubicBezTo>
                          <a:pt x="-10512" y="317165"/>
                          <a:pt x="-65543" y="257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wool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BA567-3E25-4B6D-8D3C-92ECA09D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767" y="5779088"/>
            <a:ext cx="1196164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196164"/>
                      <a:gd name="connsiteY0" fmla="*/ 0 h 553998"/>
                      <a:gd name="connsiteX1" fmla="*/ 1196164 w 1196164"/>
                      <a:gd name="connsiteY1" fmla="*/ 0 h 553998"/>
                      <a:gd name="connsiteX2" fmla="*/ 1196164 w 1196164"/>
                      <a:gd name="connsiteY2" fmla="*/ 553998 h 553998"/>
                      <a:gd name="connsiteX3" fmla="*/ 0 w 1196164"/>
                      <a:gd name="connsiteY3" fmla="*/ 553998 h 553998"/>
                      <a:gd name="connsiteX4" fmla="*/ 0 w 1196164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6164" h="553998" extrusionOk="0">
                        <a:moveTo>
                          <a:pt x="0" y="0"/>
                        </a:moveTo>
                        <a:cubicBezTo>
                          <a:pt x="281519" y="-30336"/>
                          <a:pt x="679882" y="27087"/>
                          <a:pt x="1196164" y="0"/>
                        </a:cubicBezTo>
                        <a:cubicBezTo>
                          <a:pt x="1240726" y="142920"/>
                          <a:pt x="1170630" y="318240"/>
                          <a:pt x="1196164" y="553998"/>
                        </a:cubicBezTo>
                        <a:cubicBezTo>
                          <a:pt x="755890" y="526995"/>
                          <a:pt x="425625" y="599990"/>
                          <a:pt x="0" y="553998"/>
                        </a:cubicBezTo>
                        <a:cubicBezTo>
                          <a:pt x="-10512" y="317165"/>
                          <a:pt x="-65543" y="257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wood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78F4CB7-5BED-4B87-A923-AD83854C7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883" y="5779088"/>
            <a:ext cx="1196164" cy="553998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custGeom>
                    <a:avLst/>
                    <a:gdLst>
                      <a:gd name="connsiteX0" fmla="*/ 0 w 1196164"/>
                      <a:gd name="connsiteY0" fmla="*/ 0 h 553998"/>
                      <a:gd name="connsiteX1" fmla="*/ 1196164 w 1196164"/>
                      <a:gd name="connsiteY1" fmla="*/ 0 h 553998"/>
                      <a:gd name="connsiteX2" fmla="*/ 1196164 w 1196164"/>
                      <a:gd name="connsiteY2" fmla="*/ 553998 h 553998"/>
                      <a:gd name="connsiteX3" fmla="*/ 0 w 1196164"/>
                      <a:gd name="connsiteY3" fmla="*/ 553998 h 553998"/>
                      <a:gd name="connsiteX4" fmla="*/ 0 w 1196164"/>
                      <a:gd name="connsiteY4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6164" h="553998" extrusionOk="0">
                        <a:moveTo>
                          <a:pt x="0" y="0"/>
                        </a:moveTo>
                        <a:cubicBezTo>
                          <a:pt x="281519" y="-30336"/>
                          <a:pt x="679882" y="27087"/>
                          <a:pt x="1196164" y="0"/>
                        </a:cubicBezTo>
                        <a:cubicBezTo>
                          <a:pt x="1240726" y="142920"/>
                          <a:pt x="1170630" y="318240"/>
                          <a:pt x="1196164" y="553998"/>
                        </a:cubicBezTo>
                        <a:cubicBezTo>
                          <a:pt x="755890" y="526995"/>
                          <a:pt x="425625" y="599990"/>
                          <a:pt x="0" y="553998"/>
                        </a:cubicBezTo>
                        <a:cubicBezTo>
                          <a:pt x="-10512" y="317165"/>
                          <a:pt x="-65543" y="257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OpenSans"/>
              </a:rPr>
              <a:t>book</a:t>
            </a:r>
            <a:endParaRPr lang="en-US" alt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D32D6-DAAF-49AE-9F85-F7132DA6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385" y="3576429"/>
            <a:ext cx="5286766" cy="13416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Forte" panose="03060902040502070203" pitchFamily="66" charset="0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32045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ABEB80-2443-D64A-B4C6-91798E0954D3}"/>
              </a:ext>
            </a:extLst>
          </p:cNvPr>
          <p:cNvSpPr txBox="1"/>
          <p:nvPr/>
        </p:nvSpPr>
        <p:spPr>
          <a:xfrm>
            <a:off x="2357791" y="1674674"/>
            <a:ext cx="3611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GRAMMAR PLANE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014271-5B35-554C-90B6-47176BCB8205}"/>
              </a:ext>
            </a:extLst>
          </p:cNvPr>
          <p:cNvSpPr/>
          <p:nvPr/>
        </p:nvSpPr>
        <p:spPr>
          <a:xfrm>
            <a:off x="2473125" y="4155312"/>
            <a:ext cx="2314937" cy="694481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 descr="Airplane clipart">
            <a:extLst>
              <a:ext uri="{FF2B5EF4-FFF2-40B4-BE49-F238E27FC236}">
                <a16:creationId xmlns:a16="http://schemas.microsoft.com/office/drawing/2014/main" id="{1D47057B-FCDB-F54D-8DE7-D4A3838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9092" y="2033934"/>
            <a:ext cx="4006793" cy="28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93522"/>
      </p:ext>
    </p:extLst>
  </p:cSld>
  <p:clrMapOvr>
    <a:masterClrMapping/>
  </p:clrMapOvr>
  <p:transition spd="slow" advClick="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298835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sometimes drink tea at night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 sometimes ________ (drink) tea at night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596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sister is doing homework now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My sister ______ (do) homework now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313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children are drawing now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children ________ (draw) now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848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usually drink coffee for breakfast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usually _____ (drink) coffee for breakfast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3029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father is driving a car now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My father ____ (drive) a car now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906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teacher always eats soup for lunch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Our teacher always ___ (eat) soup for lunch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4990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Penguins never fly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Penguins never ____ (fly)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3188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cat always sleeps on the sofa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My cat always ____ (sleep) on the sofa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5676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listening to the teacher now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 ____ (listen) to the teacher now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3454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607092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Boys are playing football now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C3D82A3-A3C3-054F-BA69-91ABAC4A75EE}"/>
              </a:ext>
            </a:extLst>
          </p:cNvPr>
          <p:cNvGrpSpPr/>
          <p:nvPr/>
        </p:nvGrpSpPr>
        <p:grpSpPr>
          <a:xfrm>
            <a:off x="13465629" y="2817033"/>
            <a:ext cx="10842983" cy="1223934"/>
            <a:chOff x="457201" y="2577648"/>
            <a:chExt cx="10842983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201" y="2577648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7D4335F-EBFE-314F-A541-6D0BE6EAEAAD}"/>
                </a:ext>
              </a:extLst>
            </p:cNvPr>
            <p:cNvGrpSpPr/>
            <p:nvPr/>
          </p:nvGrpSpPr>
          <p:grpSpPr>
            <a:xfrm>
              <a:off x="2462629" y="2790731"/>
              <a:ext cx="8837555" cy="760015"/>
              <a:chOff x="2462629" y="2790731"/>
              <a:chExt cx="8837555" cy="760015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BA7B8E84-ECA7-6C44-A1AE-B78C10DED698}"/>
                  </a:ext>
                </a:extLst>
              </p:cNvPr>
              <p:cNvSpPr/>
              <p:nvPr/>
            </p:nvSpPr>
            <p:spPr>
              <a:xfrm>
                <a:off x="2462629" y="2790731"/>
                <a:ext cx="8837555" cy="760015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50210" y="2905780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Boys ____ (play) football now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98411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98411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0887" y="220372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Read and fill in the gap!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214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 L -2.58577 0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 2">
            <a:hlinkClick r:id="" action="ppaction://media"/>
            <a:extLst>
              <a:ext uri="{FF2B5EF4-FFF2-40B4-BE49-F238E27FC236}">
                <a16:creationId xmlns:a16="http://schemas.microsoft.com/office/drawing/2014/main" id="{C28EE2D2-43CE-4003-9CAA-DA064D7EF5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761"/>
            <a:ext cx="12346286" cy="6951761"/>
          </a:xfrm>
        </p:spPr>
      </p:pic>
    </p:spTree>
    <p:extLst>
      <p:ext uri="{BB962C8B-B14F-4D97-AF65-F5344CB8AC3E}">
        <p14:creationId xmlns:p14="http://schemas.microsoft.com/office/powerpoint/2010/main" val="6247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>
            <a:extLst>
              <a:ext uri="{FF2B5EF4-FFF2-40B4-BE49-F238E27FC236}">
                <a16:creationId xmlns:a16="http://schemas.microsoft.com/office/drawing/2014/main" id="{744C1E2D-EC44-A244-BF54-B3408170D146}"/>
              </a:ext>
            </a:extLst>
          </p:cNvPr>
          <p:cNvSpPr/>
          <p:nvPr/>
        </p:nvSpPr>
        <p:spPr>
          <a:xfrm>
            <a:off x="2844342" y="1114339"/>
            <a:ext cx="2708476" cy="1088020"/>
          </a:xfrm>
          <a:prstGeom prst="wedgeRoundRectCallout">
            <a:avLst>
              <a:gd name="adj1" fmla="val 38822"/>
              <a:gd name="adj2" fmla="val 801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job!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Милый мультяшный пилот | Премиум векторы">
            <a:extLst>
              <a:ext uri="{FF2B5EF4-FFF2-40B4-BE49-F238E27FC236}">
                <a16:creationId xmlns:a16="http://schemas.microsoft.com/office/drawing/2014/main" id="{FB73D3C1-8A72-484A-B6ED-AAA808A6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5" b="95687" l="9585" r="89617">
                        <a14:foregroundMark x1="38339" y1="11502" x2="48882" y2="6709"/>
                        <a14:foregroundMark x1="48882" y1="6709" x2="56709" y2="6550"/>
                        <a14:foregroundMark x1="56709" y1="6550" x2="58466" y2="7668"/>
                        <a14:foregroundMark x1="51757" y1="3674" x2="55112" y2="4792"/>
                        <a14:foregroundMark x1="39137" y1="29073" x2="49042" y2="29233"/>
                        <a14:foregroundMark x1="42652" y1="27796" x2="56869" y2="29073"/>
                        <a14:foregroundMark x1="37220" y1="95527" x2="46006" y2="95687"/>
                        <a14:foregroundMark x1="64537" y1="95527" x2="66613" y2="95687"/>
                        <a14:foregroundMark x1="61022" y1="77955" x2="62460" y2="87061"/>
                        <a14:foregroundMark x1="48243" y1="3355" x2="50799" y2="3674"/>
                        <a14:foregroundMark x1="49840" y1="3195" x2="51597" y2="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687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01920"/>
      </p:ext>
    </p:extLst>
  </p:cSld>
  <p:clrMapOvr>
    <a:masterClrMapping/>
  </p:clrMapOvr>
  <p:transition spd="slow" advClick="0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1A605-E834-4185-AF7A-B74C7D5C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41360" cy="686466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352C1F8-2E17-4AAB-B01C-5B5EFA78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61" y="0"/>
            <a:ext cx="10723563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Complete the crossword</a:t>
            </a:r>
          </a:p>
        </p:txBody>
      </p:sp>
    </p:spTree>
    <p:extLst>
      <p:ext uri="{BB962C8B-B14F-4D97-AF65-F5344CB8AC3E}">
        <p14:creationId xmlns:p14="http://schemas.microsoft.com/office/powerpoint/2010/main" val="40350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4" name="Rectangle 41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C93AB6F9-99DF-415B-96A4-7160B577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0CC45C-CCAB-4A7C-B33D-84ABB8693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874C06D-399A-4BAA-B0E7-B55764CC1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C4829C4-3E7F-42E6-B0AC-12E562C9A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8D3CD5A-CC76-449E-8201-36100E44D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2596BFDB-0E89-4726-8740-23247A96E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7395F396-A800-4D94-AA0F-5AD09E37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C57FF3EC-7181-4E27-A7A6-DB4655B10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C3A5A6F8-A667-410D-BECB-C610733F0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960B875F-A2D1-419D-A7F1-381B33D4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7B5344BB-AFBB-4C99-A49A-9F300421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52BAC207-A217-4064-9C43-8DBD742D0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A816C2C6-5594-4867-A2AD-5B34E929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8FB06500-F969-4448-B413-83B5FEA97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6CA7F00-258B-4EDE-924E-F703C6EE6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87E09A08-F290-4A17-BC91-E0A577643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45250DB6-316F-43F4-A62E-777F2306D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A860293-6063-4188-B8DD-9B6DCE5D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6F0D5E7-B042-4211-872B-FC93C7860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659604E9-BB25-4D53-8D35-BAD786A0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8C6DBC3F-DBBC-484D-819C-BBDD6B30F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0D340BE-56DC-40A0-A0D3-2A0704AB3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1E598E4C-A0B1-4A0D-9870-F0011F3C7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93F4BD7-CDE1-422F-BC4C-0362418B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61694E10-99CB-4916-9CA3-CD347BC5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506CCCF9-74DC-4FA6-913D-AA94F671E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1C22D95-08E5-48EF-940C-7703E389E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EC8CD58B-05D9-44B9-A9B3-AC3596D6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F9FCB7D7-C8E5-419A-81F1-6422F747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F7692ACE-18A6-4279-BAB6-A02F9B8A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Rectangle 44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1A605-E834-4185-AF7A-B74C7D5C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41360" cy="686466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352C1F8-2E17-4AAB-B01C-5B5EFA78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2" y="0"/>
            <a:ext cx="10723563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Complete the crossword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A98EE-C4F4-4C01-B3CA-4FFF1EF626EB}"/>
              </a:ext>
            </a:extLst>
          </p:cNvPr>
          <p:cNvSpPr txBox="1"/>
          <p:nvPr/>
        </p:nvSpPr>
        <p:spPr>
          <a:xfrm>
            <a:off x="4650059" y="1271238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Script MT Bold" panose="03040602040607080904" pitchFamily="66" charset="0"/>
              </a:rPr>
              <a:t>i</a:t>
            </a:r>
            <a:endParaRPr lang="en-US" sz="24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5F76ADC-9A81-4059-96F1-792D2DEC196B}"/>
              </a:ext>
            </a:extLst>
          </p:cNvPr>
          <p:cNvSpPr txBox="1"/>
          <p:nvPr/>
        </p:nvSpPr>
        <p:spPr>
          <a:xfrm>
            <a:off x="5040351" y="1226633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f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3864AD4-7D6C-45A4-9550-F151A116B43E}"/>
              </a:ext>
            </a:extLst>
          </p:cNvPr>
          <p:cNvSpPr txBox="1"/>
          <p:nvPr/>
        </p:nvSpPr>
        <p:spPr>
          <a:xfrm>
            <a:off x="5586761" y="1226632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0CAC5-4F96-4BD3-845E-4E283D30C229}"/>
              </a:ext>
            </a:extLst>
          </p:cNvPr>
          <p:cNvSpPr txBox="1"/>
          <p:nvPr/>
        </p:nvSpPr>
        <p:spPr>
          <a:xfrm>
            <a:off x="6122019" y="1237784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Script MT Bold" panose="03040602040607080904" pitchFamily="66" charset="0"/>
              </a:rPr>
              <a:t>i</a:t>
            </a:r>
            <a:endParaRPr lang="en-US" sz="24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E33E801-FD9F-45E6-B74E-F3859593C9DD}"/>
              </a:ext>
            </a:extLst>
          </p:cNvPr>
          <p:cNvSpPr txBox="1"/>
          <p:nvPr/>
        </p:nvSpPr>
        <p:spPr>
          <a:xfrm>
            <a:off x="6646127" y="1260087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76DF1F6-8A7A-4E37-B5DE-2688B9839880}"/>
              </a:ext>
            </a:extLst>
          </p:cNvPr>
          <p:cNvSpPr txBox="1"/>
          <p:nvPr/>
        </p:nvSpPr>
        <p:spPr>
          <a:xfrm>
            <a:off x="7627434" y="1271238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CD7407F-BA9A-48AA-A075-EB173C32BE47}"/>
              </a:ext>
            </a:extLst>
          </p:cNvPr>
          <p:cNvSpPr txBox="1"/>
          <p:nvPr/>
        </p:nvSpPr>
        <p:spPr>
          <a:xfrm>
            <a:off x="8151542" y="1851101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o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CB7314A-313E-4835-9927-FB89BE292454}"/>
              </a:ext>
            </a:extLst>
          </p:cNvPr>
          <p:cNvSpPr txBox="1"/>
          <p:nvPr/>
        </p:nvSpPr>
        <p:spPr>
          <a:xfrm>
            <a:off x="8118087" y="2352907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w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4612FD-280E-4F29-B17D-435C26AD694C}"/>
              </a:ext>
            </a:extLst>
          </p:cNvPr>
          <p:cNvSpPr txBox="1"/>
          <p:nvPr/>
        </p:nvSpPr>
        <p:spPr>
          <a:xfrm>
            <a:off x="8151542" y="2899317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BE43AC-BEE1-4CF1-9591-F347F5E477F5}"/>
              </a:ext>
            </a:extLst>
          </p:cNvPr>
          <p:cNvSpPr txBox="1"/>
          <p:nvPr/>
        </p:nvSpPr>
        <p:spPr>
          <a:xfrm>
            <a:off x="8129239" y="3557238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53C0B36-9575-4D11-AECD-813FAAD6F2A7}"/>
              </a:ext>
            </a:extLst>
          </p:cNvPr>
          <p:cNvSpPr txBox="1"/>
          <p:nvPr/>
        </p:nvSpPr>
        <p:spPr>
          <a:xfrm>
            <a:off x="3601844" y="3490331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DDFEAE-9264-4488-88FF-5D9D1EA3FDD7}"/>
              </a:ext>
            </a:extLst>
          </p:cNvPr>
          <p:cNvSpPr txBox="1"/>
          <p:nvPr/>
        </p:nvSpPr>
        <p:spPr>
          <a:xfrm>
            <a:off x="3601843" y="4616604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1EB7E13-5EC3-4A35-909C-3321A05DADDC}"/>
              </a:ext>
            </a:extLst>
          </p:cNvPr>
          <p:cNvSpPr txBox="1"/>
          <p:nvPr/>
        </p:nvSpPr>
        <p:spPr>
          <a:xfrm>
            <a:off x="6144322" y="3445726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C480838-CB53-403B-9766-A94B578586AF}"/>
              </a:ext>
            </a:extLst>
          </p:cNvPr>
          <p:cNvSpPr txBox="1"/>
          <p:nvPr/>
        </p:nvSpPr>
        <p:spPr>
          <a:xfrm>
            <a:off x="6155473" y="4070194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8153739-263C-4515-87D0-4DB0C406509E}"/>
              </a:ext>
            </a:extLst>
          </p:cNvPr>
          <p:cNvSpPr txBox="1"/>
          <p:nvPr/>
        </p:nvSpPr>
        <p:spPr>
          <a:xfrm>
            <a:off x="6088566" y="4594301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p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83A478D-1A77-4E76-B165-B839507F59D4}"/>
              </a:ext>
            </a:extLst>
          </p:cNvPr>
          <p:cNvSpPr txBox="1"/>
          <p:nvPr/>
        </p:nvSpPr>
        <p:spPr>
          <a:xfrm>
            <a:off x="5129561" y="4081346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t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5EA964C-1A36-49E4-9253-FCF953409514}"/>
              </a:ext>
            </a:extLst>
          </p:cNvPr>
          <p:cNvSpPr txBox="1"/>
          <p:nvPr/>
        </p:nvSpPr>
        <p:spPr>
          <a:xfrm>
            <a:off x="5118409" y="4627755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ED3132D-FF17-4884-BB05-444769FF3FA9}"/>
              </a:ext>
            </a:extLst>
          </p:cNvPr>
          <p:cNvSpPr txBox="1"/>
          <p:nvPr/>
        </p:nvSpPr>
        <p:spPr>
          <a:xfrm>
            <a:off x="5140712" y="5229921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2E0283F-A263-4808-9733-59C0A483F386}"/>
              </a:ext>
            </a:extLst>
          </p:cNvPr>
          <p:cNvSpPr txBox="1"/>
          <p:nvPr/>
        </p:nvSpPr>
        <p:spPr>
          <a:xfrm>
            <a:off x="5151863" y="5776331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t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98A6B0A-3D31-4C7B-9D64-3C696088153B}"/>
              </a:ext>
            </a:extLst>
          </p:cNvPr>
          <p:cNvSpPr txBox="1"/>
          <p:nvPr/>
        </p:nvSpPr>
        <p:spPr>
          <a:xfrm>
            <a:off x="4059044" y="4103648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BC53204-2C46-48F1-AE81-81CB96B1F6E3}"/>
              </a:ext>
            </a:extLst>
          </p:cNvPr>
          <p:cNvSpPr txBox="1"/>
          <p:nvPr/>
        </p:nvSpPr>
        <p:spPr>
          <a:xfrm>
            <a:off x="4650058" y="4092497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Script MT Bold" panose="03040602040607080904" pitchFamily="66" charset="0"/>
              </a:rPr>
              <a:t>i</a:t>
            </a:r>
            <a:endParaRPr lang="en-US" sz="24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55726A8-93B7-4C58-A3C7-B97869AD3237}"/>
              </a:ext>
            </a:extLst>
          </p:cNvPr>
          <p:cNvSpPr txBox="1"/>
          <p:nvPr/>
        </p:nvSpPr>
        <p:spPr>
          <a:xfrm>
            <a:off x="5597912" y="4047892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CFBDF56-510E-45DE-8142-DB8B8E61CBDB}"/>
              </a:ext>
            </a:extLst>
          </p:cNvPr>
          <p:cNvSpPr txBox="1"/>
          <p:nvPr/>
        </p:nvSpPr>
        <p:spPr>
          <a:xfrm>
            <a:off x="6601522" y="4036740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1A6542C-CB15-40E5-A6EB-55AA92A2837B}"/>
              </a:ext>
            </a:extLst>
          </p:cNvPr>
          <p:cNvSpPr txBox="1"/>
          <p:nvPr/>
        </p:nvSpPr>
        <p:spPr>
          <a:xfrm>
            <a:off x="4125951" y="5820936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o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EE394C-42BE-477C-A7F6-33AEBAC8171D}"/>
              </a:ext>
            </a:extLst>
          </p:cNvPr>
          <p:cNvSpPr txBox="1"/>
          <p:nvPr/>
        </p:nvSpPr>
        <p:spPr>
          <a:xfrm>
            <a:off x="4583151" y="5798633"/>
            <a:ext cx="9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9011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423BC9-E62D-433C-90C1-23F406D5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29" y="-95148"/>
            <a:ext cx="3877293" cy="3998075"/>
          </a:xfrm>
          <a:custGeom>
            <a:avLst/>
            <a:gdLst>
              <a:gd name="connsiteX0" fmla="*/ 0 w 3877293"/>
              <a:gd name="connsiteY0" fmla="*/ 0 h 3998075"/>
              <a:gd name="connsiteX1" fmla="*/ 3877293 w 3877293"/>
              <a:gd name="connsiteY1" fmla="*/ 0 h 3998075"/>
              <a:gd name="connsiteX2" fmla="*/ 3877293 w 3877293"/>
              <a:gd name="connsiteY2" fmla="*/ 3998075 h 3998075"/>
              <a:gd name="connsiteX3" fmla="*/ 0 w 3877293"/>
              <a:gd name="connsiteY3" fmla="*/ 3998075 h 3998075"/>
              <a:gd name="connsiteX4" fmla="*/ 0 w 3877293"/>
              <a:gd name="connsiteY4" fmla="*/ 0 h 399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7293" h="3998075" fill="none" extrusionOk="0">
                <a:moveTo>
                  <a:pt x="0" y="0"/>
                </a:moveTo>
                <a:cubicBezTo>
                  <a:pt x="1773368" y="142880"/>
                  <a:pt x="2875057" y="46234"/>
                  <a:pt x="3877293" y="0"/>
                </a:cubicBezTo>
                <a:cubicBezTo>
                  <a:pt x="3982985" y="1732034"/>
                  <a:pt x="3752043" y="3150913"/>
                  <a:pt x="3877293" y="3998075"/>
                </a:cubicBezTo>
                <a:cubicBezTo>
                  <a:pt x="3019593" y="4098446"/>
                  <a:pt x="1508480" y="4120383"/>
                  <a:pt x="0" y="3998075"/>
                </a:cubicBezTo>
                <a:cubicBezTo>
                  <a:pt x="-127180" y="3286738"/>
                  <a:pt x="-90330" y="781741"/>
                  <a:pt x="0" y="0"/>
                </a:cubicBezTo>
                <a:close/>
              </a:path>
              <a:path w="3877293" h="3998075" stroke="0" extrusionOk="0">
                <a:moveTo>
                  <a:pt x="0" y="0"/>
                </a:moveTo>
                <a:cubicBezTo>
                  <a:pt x="770796" y="-18040"/>
                  <a:pt x="2666254" y="-59285"/>
                  <a:pt x="3877293" y="0"/>
                </a:cubicBezTo>
                <a:cubicBezTo>
                  <a:pt x="3879032" y="807591"/>
                  <a:pt x="3812914" y="3346350"/>
                  <a:pt x="3877293" y="3998075"/>
                </a:cubicBezTo>
                <a:cubicBezTo>
                  <a:pt x="2167668" y="3905638"/>
                  <a:pt x="1206975" y="3834033"/>
                  <a:pt x="0" y="3998075"/>
                </a:cubicBezTo>
                <a:cubicBezTo>
                  <a:pt x="146722" y="3550505"/>
                  <a:pt x="4218" y="665396"/>
                  <a:pt x="0" y="0"/>
                </a:cubicBezTo>
                <a:close/>
              </a:path>
            </a:pathLst>
          </a:custGeom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423275383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t">
            <a:normAutofit fontScale="90000"/>
          </a:bodyPr>
          <a:lstStyle/>
          <a:p>
            <a:r>
              <a:rPr lang="en-US" sz="8000" b="1" i="0" dirty="0">
                <a:solidFill>
                  <a:schemeClr val="accent1">
                    <a:lumMod val="50000"/>
                  </a:schemeClr>
                </a:solidFill>
                <a:effectLst/>
                <a:latin typeface="OpenSansBold"/>
              </a:rPr>
              <a:t>Write: </a:t>
            </a: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dirty="0">
                <a:solidFill>
                  <a:srgbClr val="FF0000"/>
                </a:solidFill>
                <a:latin typeface="OpenSans"/>
              </a:rPr>
              <a:t>toothbrush, sunscreen, towel, shampoo, toothpaste, suitcase.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E90E-F6AC-4C8D-8D70-41C771EE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19" y="47501"/>
            <a:ext cx="7754587" cy="6685808"/>
          </a:xfrm>
          <a:custGeom>
            <a:avLst/>
            <a:gdLst>
              <a:gd name="connsiteX0" fmla="*/ 0 w 7754587"/>
              <a:gd name="connsiteY0" fmla="*/ 0 h 6685808"/>
              <a:gd name="connsiteX1" fmla="*/ 723761 w 7754587"/>
              <a:gd name="connsiteY1" fmla="*/ 0 h 6685808"/>
              <a:gd name="connsiteX2" fmla="*/ 1525069 w 7754587"/>
              <a:gd name="connsiteY2" fmla="*/ 0 h 6685808"/>
              <a:gd name="connsiteX3" fmla="*/ 2326376 w 7754587"/>
              <a:gd name="connsiteY3" fmla="*/ 0 h 6685808"/>
              <a:gd name="connsiteX4" fmla="*/ 2817500 w 7754587"/>
              <a:gd name="connsiteY4" fmla="*/ 0 h 6685808"/>
              <a:gd name="connsiteX5" fmla="*/ 3463716 w 7754587"/>
              <a:gd name="connsiteY5" fmla="*/ 0 h 6685808"/>
              <a:gd name="connsiteX6" fmla="*/ 3954839 w 7754587"/>
              <a:gd name="connsiteY6" fmla="*/ 0 h 6685808"/>
              <a:gd name="connsiteX7" fmla="*/ 4678601 w 7754587"/>
              <a:gd name="connsiteY7" fmla="*/ 0 h 6685808"/>
              <a:gd name="connsiteX8" fmla="*/ 5092179 w 7754587"/>
              <a:gd name="connsiteY8" fmla="*/ 0 h 6685808"/>
              <a:gd name="connsiteX9" fmla="*/ 5738394 w 7754587"/>
              <a:gd name="connsiteY9" fmla="*/ 0 h 6685808"/>
              <a:gd name="connsiteX10" fmla="*/ 6462156 w 7754587"/>
              <a:gd name="connsiteY10" fmla="*/ 0 h 6685808"/>
              <a:gd name="connsiteX11" fmla="*/ 6875734 w 7754587"/>
              <a:gd name="connsiteY11" fmla="*/ 0 h 6685808"/>
              <a:gd name="connsiteX12" fmla="*/ 7754587 w 7754587"/>
              <a:gd name="connsiteY12" fmla="*/ 0 h 6685808"/>
              <a:gd name="connsiteX13" fmla="*/ 7754587 w 7754587"/>
              <a:gd name="connsiteY13" fmla="*/ 668581 h 6685808"/>
              <a:gd name="connsiteX14" fmla="*/ 7754587 w 7754587"/>
              <a:gd name="connsiteY14" fmla="*/ 1337162 h 6685808"/>
              <a:gd name="connsiteX15" fmla="*/ 7754587 w 7754587"/>
              <a:gd name="connsiteY15" fmla="*/ 1805168 h 6685808"/>
              <a:gd name="connsiteX16" fmla="*/ 7754587 w 7754587"/>
              <a:gd name="connsiteY16" fmla="*/ 2273175 h 6685808"/>
              <a:gd name="connsiteX17" fmla="*/ 7754587 w 7754587"/>
              <a:gd name="connsiteY17" fmla="*/ 2808039 h 6685808"/>
              <a:gd name="connsiteX18" fmla="*/ 7754587 w 7754587"/>
              <a:gd name="connsiteY18" fmla="*/ 3610336 h 6685808"/>
              <a:gd name="connsiteX19" fmla="*/ 7754587 w 7754587"/>
              <a:gd name="connsiteY19" fmla="*/ 4212059 h 6685808"/>
              <a:gd name="connsiteX20" fmla="*/ 7754587 w 7754587"/>
              <a:gd name="connsiteY20" fmla="*/ 4947498 h 6685808"/>
              <a:gd name="connsiteX21" fmla="*/ 7754587 w 7754587"/>
              <a:gd name="connsiteY21" fmla="*/ 5482363 h 6685808"/>
              <a:gd name="connsiteX22" fmla="*/ 7754587 w 7754587"/>
              <a:gd name="connsiteY22" fmla="*/ 6685808 h 6685808"/>
              <a:gd name="connsiteX23" fmla="*/ 7030826 w 7754587"/>
              <a:gd name="connsiteY23" fmla="*/ 6685808 h 6685808"/>
              <a:gd name="connsiteX24" fmla="*/ 6617248 w 7754587"/>
              <a:gd name="connsiteY24" fmla="*/ 6685808 h 6685808"/>
              <a:gd name="connsiteX25" fmla="*/ 5893486 w 7754587"/>
              <a:gd name="connsiteY25" fmla="*/ 6685808 h 6685808"/>
              <a:gd name="connsiteX26" fmla="*/ 5092179 w 7754587"/>
              <a:gd name="connsiteY26" fmla="*/ 6685808 h 6685808"/>
              <a:gd name="connsiteX27" fmla="*/ 4601055 w 7754587"/>
              <a:gd name="connsiteY27" fmla="*/ 6685808 h 6685808"/>
              <a:gd name="connsiteX28" fmla="*/ 4032385 w 7754587"/>
              <a:gd name="connsiteY28" fmla="*/ 6685808 h 6685808"/>
              <a:gd name="connsiteX29" fmla="*/ 3231078 w 7754587"/>
              <a:gd name="connsiteY29" fmla="*/ 6685808 h 6685808"/>
              <a:gd name="connsiteX30" fmla="*/ 2584862 w 7754587"/>
              <a:gd name="connsiteY30" fmla="*/ 6685808 h 6685808"/>
              <a:gd name="connsiteX31" fmla="*/ 2093738 w 7754587"/>
              <a:gd name="connsiteY31" fmla="*/ 6685808 h 6685808"/>
              <a:gd name="connsiteX32" fmla="*/ 1602615 w 7754587"/>
              <a:gd name="connsiteY32" fmla="*/ 6685808 h 6685808"/>
              <a:gd name="connsiteX33" fmla="*/ 1189037 w 7754587"/>
              <a:gd name="connsiteY33" fmla="*/ 6685808 h 6685808"/>
              <a:gd name="connsiteX34" fmla="*/ 697913 w 7754587"/>
              <a:gd name="connsiteY34" fmla="*/ 6685808 h 6685808"/>
              <a:gd name="connsiteX35" fmla="*/ 0 w 7754587"/>
              <a:gd name="connsiteY35" fmla="*/ 6685808 h 6685808"/>
              <a:gd name="connsiteX36" fmla="*/ 0 w 7754587"/>
              <a:gd name="connsiteY36" fmla="*/ 6017227 h 6685808"/>
              <a:gd name="connsiteX37" fmla="*/ 0 w 7754587"/>
              <a:gd name="connsiteY37" fmla="*/ 5348646 h 6685808"/>
              <a:gd name="connsiteX38" fmla="*/ 0 w 7754587"/>
              <a:gd name="connsiteY38" fmla="*/ 4613208 h 6685808"/>
              <a:gd name="connsiteX39" fmla="*/ 0 w 7754587"/>
              <a:gd name="connsiteY39" fmla="*/ 3810911 h 6685808"/>
              <a:gd name="connsiteX40" fmla="*/ 0 w 7754587"/>
              <a:gd name="connsiteY40" fmla="*/ 3142330 h 6685808"/>
              <a:gd name="connsiteX41" fmla="*/ 0 w 7754587"/>
              <a:gd name="connsiteY41" fmla="*/ 2406891 h 6685808"/>
              <a:gd name="connsiteX42" fmla="*/ 0 w 7754587"/>
              <a:gd name="connsiteY42" fmla="*/ 1938884 h 6685808"/>
              <a:gd name="connsiteX43" fmla="*/ 0 w 7754587"/>
              <a:gd name="connsiteY43" fmla="*/ 1203445 h 6685808"/>
              <a:gd name="connsiteX44" fmla="*/ 0 w 7754587"/>
              <a:gd name="connsiteY44" fmla="*/ 0 h 668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54587" h="6685808" fill="none" extrusionOk="0">
                <a:moveTo>
                  <a:pt x="0" y="0"/>
                </a:moveTo>
                <a:cubicBezTo>
                  <a:pt x="334910" y="19094"/>
                  <a:pt x="552569" y="13868"/>
                  <a:pt x="723761" y="0"/>
                </a:cubicBezTo>
                <a:cubicBezTo>
                  <a:pt x="894953" y="-13868"/>
                  <a:pt x="1252160" y="25804"/>
                  <a:pt x="1525069" y="0"/>
                </a:cubicBezTo>
                <a:cubicBezTo>
                  <a:pt x="1797978" y="-25804"/>
                  <a:pt x="2025180" y="22575"/>
                  <a:pt x="2326376" y="0"/>
                </a:cubicBezTo>
                <a:cubicBezTo>
                  <a:pt x="2627572" y="-22575"/>
                  <a:pt x="2602542" y="-513"/>
                  <a:pt x="2817500" y="0"/>
                </a:cubicBezTo>
                <a:cubicBezTo>
                  <a:pt x="3032458" y="513"/>
                  <a:pt x="3177814" y="4825"/>
                  <a:pt x="3463716" y="0"/>
                </a:cubicBezTo>
                <a:cubicBezTo>
                  <a:pt x="3749618" y="-4825"/>
                  <a:pt x="3730287" y="-20729"/>
                  <a:pt x="3954839" y="0"/>
                </a:cubicBezTo>
                <a:cubicBezTo>
                  <a:pt x="4179391" y="20729"/>
                  <a:pt x="4341220" y="13972"/>
                  <a:pt x="4678601" y="0"/>
                </a:cubicBezTo>
                <a:cubicBezTo>
                  <a:pt x="5015982" y="-13972"/>
                  <a:pt x="4900546" y="11260"/>
                  <a:pt x="5092179" y="0"/>
                </a:cubicBezTo>
                <a:cubicBezTo>
                  <a:pt x="5283812" y="-11260"/>
                  <a:pt x="5592535" y="24483"/>
                  <a:pt x="5738394" y="0"/>
                </a:cubicBezTo>
                <a:cubicBezTo>
                  <a:pt x="5884253" y="-24483"/>
                  <a:pt x="6299098" y="-26290"/>
                  <a:pt x="6462156" y="0"/>
                </a:cubicBezTo>
                <a:cubicBezTo>
                  <a:pt x="6625214" y="26290"/>
                  <a:pt x="6724370" y="2479"/>
                  <a:pt x="6875734" y="0"/>
                </a:cubicBezTo>
                <a:cubicBezTo>
                  <a:pt x="7027098" y="-2479"/>
                  <a:pt x="7523570" y="-41738"/>
                  <a:pt x="7754587" y="0"/>
                </a:cubicBezTo>
                <a:cubicBezTo>
                  <a:pt x="7731593" y="191519"/>
                  <a:pt x="7767617" y="527742"/>
                  <a:pt x="7754587" y="668581"/>
                </a:cubicBezTo>
                <a:cubicBezTo>
                  <a:pt x="7741557" y="809420"/>
                  <a:pt x="7751637" y="1035287"/>
                  <a:pt x="7754587" y="1337162"/>
                </a:cubicBezTo>
                <a:cubicBezTo>
                  <a:pt x="7757537" y="1639037"/>
                  <a:pt x="7756148" y="1676443"/>
                  <a:pt x="7754587" y="1805168"/>
                </a:cubicBezTo>
                <a:cubicBezTo>
                  <a:pt x="7753026" y="1933893"/>
                  <a:pt x="7736956" y="2175362"/>
                  <a:pt x="7754587" y="2273175"/>
                </a:cubicBezTo>
                <a:cubicBezTo>
                  <a:pt x="7772218" y="2370988"/>
                  <a:pt x="7736969" y="2587158"/>
                  <a:pt x="7754587" y="2808039"/>
                </a:cubicBezTo>
                <a:cubicBezTo>
                  <a:pt x="7772205" y="3028920"/>
                  <a:pt x="7769901" y="3309044"/>
                  <a:pt x="7754587" y="3610336"/>
                </a:cubicBezTo>
                <a:cubicBezTo>
                  <a:pt x="7739273" y="3911628"/>
                  <a:pt x="7783753" y="4081202"/>
                  <a:pt x="7754587" y="4212059"/>
                </a:cubicBezTo>
                <a:cubicBezTo>
                  <a:pt x="7725421" y="4342916"/>
                  <a:pt x="7727999" y="4594199"/>
                  <a:pt x="7754587" y="4947498"/>
                </a:cubicBezTo>
                <a:cubicBezTo>
                  <a:pt x="7781175" y="5300797"/>
                  <a:pt x="7755227" y="5287171"/>
                  <a:pt x="7754587" y="5482363"/>
                </a:cubicBezTo>
                <a:cubicBezTo>
                  <a:pt x="7753947" y="5677555"/>
                  <a:pt x="7748451" y="6391258"/>
                  <a:pt x="7754587" y="6685808"/>
                </a:cubicBezTo>
                <a:cubicBezTo>
                  <a:pt x="7533616" y="6670466"/>
                  <a:pt x="7312330" y="6672107"/>
                  <a:pt x="7030826" y="6685808"/>
                </a:cubicBezTo>
                <a:cubicBezTo>
                  <a:pt x="6749322" y="6699509"/>
                  <a:pt x="6779885" y="6686623"/>
                  <a:pt x="6617248" y="6685808"/>
                </a:cubicBezTo>
                <a:cubicBezTo>
                  <a:pt x="6454611" y="6684993"/>
                  <a:pt x="6058629" y="6671596"/>
                  <a:pt x="5893486" y="6685808"/>
                </a:cubicBezTo>
                <a:cubicBezTo>
                  <a:pt x="5728343" y="6700020"/>
                  <a:pt x="5435069" y="6665534"/>
                  <a:pt x="5092179" y="6685808"/>
                </a:cubicBezTo>
                <a:cubicBezTo>
                  <a:pt x="4749289" y="6706082"/>
                  <a:pt x="4743014" y="6699549"/>
                  <a:pt x="4601055" y="6685808"/>
                </a:cubicBezTo>
                <a:cubicBezTo>
                  <a:pt x="4459096" y="6672067"/>
                  <a:pt x="4188325" y="6665113"/>
                  <a:pt x="4032385" y="6685808"/>
                </a:cubicBezTo>
                <a:cubicBezTo>
                  <a:pt x="3876445" y="6706504"/>
                  <a:pt x="3453320" y="6699671"/>
                  <a:pt x="3231078" y="6685808"/>
                </a:cubicBezTo>
                <a:cubicBezTo>
                  <a:pt x="3008836" y="6671945"/>
                  <a:pt x="2785278" y="6677708"/>
                  <a:pt x="2584862" y="6685808"/>
                </a:cubicBezTo>
                <a:cubicBezTo>
                  <a:pt x="2384446" y="6693908"/>
                  <a:pt x="2218364" y="6707878"/>
                  <a:pt x="2093738" y="6685808"/>
                </a:cubicBezTo>
                <a:cubicBezTo>
                  <a:pt x="1969112" y="6663738"/>
                  <a:pt x="1741078" y="6683526"/>
                  <a:pt x="1602615" y="6685808"/>
                </a:cubicBezTo>
                <a:cubicBezTo>
                  <a:pt x="1464152" y="6688090"/>
                  <a:pt x="1384687" y="6666666"/>
                  <a:pt x="1189037" y="6685808"/>
                </a:cubicBezTo>
                <a:cubicBezTo>
                  <a:pt x="993387" y="6704950"/>
                  <a:pt x="935583" y="6671474"/>
                  <a:pt x="697913" y="6685808"/>
                </a:cubicBezTo>
                <a:cubicBezTo>
                  <a:pt x="460243" y="6700142"/>
                  <a:pt x="173120" y="6701995"/>
                  <a:pt x="0" y="6685808"/>
                </a:cubicBezTo>
                <a:cubicBezTo>
                  <a:pt x="26306" y="6422677"/>
                  <a:pt x="-7118" y="6322548"/>
                  <a:pt x="0" y="6017227"/>
                </a:cubicBezTo>
                <a:cubicBezTo>
                  <a:pt x="7118" y="5711906"/>
                  <a:pt x="30285" y="5561569"/>
                  <a:pt x="0" y="5348646"/>
                </a:cubicBezTo>
                <a:cubicBezTo>
                  <a:pt x="-30285" y="5135723"/>
                  <a:pt x="-22894" y="4943444"/>
                  <a:pt x="0" y="4613208"/>
                </a:cubicBezTo>
                <a:cubicBezTo>
                  <a:pt x="22894" y="4282972"/>
                  <a:pt x="19719" y="4104655"/>
                  <a:pt x="0" y="3810911"/>
                </a:cubicBezTo>
                <a:cubicBezTo>
                  <a:pt x="-19719" y="3517167"/>
                  <a:pt x="-2563" y="3291040"/>
                  <a:pt x="0" y="3142330"/>
                </a:cubicBezTo>
                <a:cubicBezTo>
                  <a:pt x="2563" y="2993620"/>
                  <a:pt x="3054" y="2766347"/>
                  <a:pt x="0" y="2406891"/>
                </a:cubicBezTo>
                <a:cubicBezTo>
                  <a:pt x="-3054" y="2047435"/>
                  <a:pt x="10589" y="2127068"/>
                  <a:pt x="0" y="1938884"/>
                </a:cubicBezTo>
                <a:cubicBezTo>
                  <a:pt x="-10589" y="1750700"/>
                  <a:pt x="-19188" y="1508479"/>
                  <a:pt x="0" y="1203445"/>
                </a:cubicBezTo>
                <a:cubicBezTo>
                  <a:pt x="19188" y="898411"/>
                  <a:pt x="57952" y="456247"/>
                  <a:pt x="0" y="0"/>
                </a:cubicBezTo>
                <a:close/>
              </a:path>
              <a:path w="7754587" h="6685808" stroke="0" extrusionOk="0">
                <a:moveTo>
                  <a:pt x="0" y="0"/>
                </a:moveTo>
                <a:cubicBezTo>
                  <a:pt x="318960" y="12224"/>
                  <a:pt x="536915" y="-24066"/>
                  <a:pt x="723761" y="0"/>
                </a:cubicBezTo>
                <a:cubicBezTo>
                  <a:pt x="910607" y="24066"/>
                  <a:pt x="1103311" y="-4156"/>
                  <a:pt x="1292431" y="0"/>
                </a:cubicBezTo>
                <a:cubicBezTo>
                  <a:pt x="1481551" y="4156"/>
                  <a:pt x="1593472" y="-20399"/>
                  <a:pt x="1861101" y="0"/>
                </a:cubicBezTo>
                <a:cubicBezTo>
                  <a:pt x="2128730" y="20399"/>
                  <a:pt x="2291010" y="-8858"/>
                  <a:pt x="2507316" y="0"/>
                </a:cubicBezTo>
                <a:cubicBezTo>
                  <a:pt x="2723622" y="8858"/>
                  <a:pt x="2972754" y="-1503"/>
                  <a:pt x="3153532" y="0"/>
                </a:cubicBezTo>
                <a:cubicBezTo>
                  <a:pt x="3334310" y="1503"/>
                  <a:pt x="3569041" y="14598"/>
                  <a:pt x="3722202" y="0"/>
                </a:cubicBezTo>
                <a:cubicBezTo>
                  <a:pt x="3875363" y="-14598"/>
                  <a:pt x="4093816" y="16075"/>
                  <a:pt x="4290871" y="0"/>
                </a:cubicBezTo>
                <a:cubicBezTo>
                  <a:pt x="4487926" y="-16075"/>
                  <a:pt x="4611832" y="-9315"/>
                  <a:pt x="4704449" y="0"/>
                </a:cubicBezTo>
                <a:cubicBezTo>
                  <a:pt x="4797066" y="9315"/>
                  <a:pt x="5214589" y="-16355"/>
                  <a:pt x="5505757" y="0"/>
                </a:cubicBezTo>
                <a:cubicBezTo>
                  <a:pt x="5796925" y="16355"/>
                  <a:pt x="6041535" y="-36654"/>
                  <a:pt x="6307064" y="0"/>
                </a:cubicBezTo>
                <a:cubicBezTo>
                  <a:pt x="6572593" y="36654"/>
                  <a:pt x="6766703" y="-26896"/>
                  <a:pt x="6953280" y="0"/>
                </a:cubicBezTo>
                <a:cubicBezTo>
                  <a:pt x="7139857" y="26896"/>
                  <a:pt x="7465631" y="51"/>
                  <a:pt x="7754587" y="0"/>
                </a:cubicBezTo>
                <a:cubicBezTo>
                  <a:pt x="7775805" y="273500"/>
                  <a:pt x="7790529" y="371885"/>
                  <a:pt x="7754587" y="735439"/>
                </a:cubicBezTo>
                <a:cubicBezTo>
                  <a:pt x="7718645" y="1098993"/>
                  <a:pt x="7748355" y="1254191"/>
                  <a:pt x="7754587" y="1537736"/>
                </a:cubicBezTo>
                <a:cubicBezTo>
                  <a:pt x="7760819" y="1821281"/>
                  <a:pt x="7783481" y="2039682"/>
                  <a:pt x="7754587" y="2206317"/>
                </a:cubicBezTo>
                <a:cubicBezTo>
                  <a:pt x="7725693" y="2372952"/>
                  <a:pt x="7733195" y="2475627"/>
                  <a:pt x="7754587" y="2741181"/>
                </a:cubicBezTo>
                <a:cubicBezTo>
                  <a:pt x="7775979" y="3006735"/>
                  <a:pt x="7769006" y="3037057"/>
                  <a:pt x="7754587" y="3209188"/>
                </a:cubicBezTo>
                <a:cubicBezTo>
                  <a:pt x="7740168" y="3381319"/>
                  <a:pt x="7778553" y="3738727"/>
                  <a:pt x="7754587" y="4011485"/>
                </a:cubicBezTo>
                <a:cubicBezTo>
                  <a:pt x="7730621" y="4284243"/>
                  <a:pt x="7734713" y="4351892"/>
                  <a:pt x="7754587" y="4546349"/>
                </a:cubicBezTo>
                <a:cubicBezTo>
                  <a:pt x="7774461" y="4740806"/>
                  <a:pt x="7743928" y="4833168"/>
                  <a:pt x="7754587" y="5014356"/>
                </a:cubicBezTo>
                <a:cubicBezTo>
                  <a:pt x="7765246" y="5195544"/>
                  <a:pt x="7728926" y="5374097"/>
                  <a:pt x="7754587" y="5682937"/>
                </a:cubicBezTo>
                <a:cubicBezTo>
                  <a:pt x="7780248" y="5991777"/>
                  <a:pt x="7759795" y="6352088"/>
                  <a:pt x="7754587" y="6685808"/>
                </a:cubicBezTo>
                <a:cubicBezTo>
                  <a:pt x="7507626" y="6671665"/>
                  <a:pt x="7276218" y="6674856"/>
                  <a:pt x="7030826" y="6685808"/>
                </a:cubicBezTo>
                <a:cubicBezTo>
                  <a:pt x="6785434" y="6696760"/>
                  <a:pt x="6728943" y="6675787"/>
                  <a:pt x="6617248" y="6685808"/>
                </a:cubicBezTo>
                <a:cubicBezTo>
                  <a:pt x="6505553" y="6695829"/>
                  <a:pt x="6178423" y="6689948"/>
                  <a:pt x="5971032" y="6685808"/>
                </a:cubicBezTo>
                <a:cubicBezTo>
                  <a:pt x="5763641" y="6681668"/>
                  <a:pt x="5492835" y="6669365"/>
                  <a:pt x="5247271" y="6685808"/>
                </a:cubicBezTo>
                <a:cubicBezTo>
                  <a:pt x="5001707" y="6702251"/>
                  <a:pt x="4916469" y="6702227"/>
                  <a:pt x="4678601" y="6685808"/>
                </a:cubicBezTo>
                <a:cubicBezTo>
                  <a:pt x="4440733" y="6669390"/>
                  <a:pt x="4342468" y="6670795"/>
                  <a:pt x="4109931" y="6685808"/>
                </a:cubicBezTo>
                <a:cubicBezTo>
                  <a:pt x="3877394" y="6700822"/>
                  <a:pt x="3635778" y="6715252"/>
                  <a:pt x="3463716" y="6685808"/>
                </a:cubicBezTo>
                <a:cubicBezTo>
                  <a:pt x="3291655" y="6656364"/>
                  <a:pt x="3054935" y="6704572"/>
                  <a:pt x="2662408" y="6685808"/>
                </a:cubicBezTo>
                <a:cubicBezTo>
                  <a:pt x="2269881" y="6667044"/>
                  <a:pt x="2442100" y="6696135"/>
                  <a:pt x="2248830" y="6685808"/>
                </a:cubicBezTo>
                <a:cubicBezTo>
                  <a:pt x="2055560" y="6675481"/>
                  <a:pt x="1887200" y="6672583"/>
                  <a:pt x="1757706" y="6685808"/>
                </a:cubicBezTo>
                <a:cubicBezTo>
                  <a:pt x="1628212" y="6699033"/>
                  <a:pt x="1394131" y="6705310"/>
                  <a:pt x="1266583" y="6685808"/>
                </a:cubicBezTo>
                <a:cubicBezTo>
                  <a:pt x="1139035" y="6666306"/>
                  <a:pt x="907363" y="6677371"/>
                  <a:pt x="697913" y="6685808"/>
                </a:cubicBezTo>
                <a:cubicBezTo>
                  <a:pt x="488463" y="6694246"/>
                  <a:pt x="330562" y="6665028"/>
                  <a:pt x="0" y="6685808"/>
                </a:cubicBezTo>
                <a:cubicBezTo>
                  <a:pt x="11789" y="6361688"/>
                  <a:pt x="29805" y="6217678"/>
                  <a:pt x="0" y="6017227"/>
                </a:cubicBezTo>
                <a:cubicBezTo>
                  <a:pt x="-29805" y="5816776"/>
                  <a:pt x="-13422" y="5633921"/>
                  <a:pt x="0" y="5281788"/>
                </a:cubicBezTo>
                <a:cubicBezTo>
                  <a:pt x="13422" y="4929655"/>
                  <a:pt x="30151" y="4718724"/>
                  <a:pt x="0" y="4546349"/>
                </a:cubicBezTo>
                <a:cubicBezTo>
                  <a:pt x="-30151" y="4373974"/>
                  <a:pt x="2014" y="4159794"/>
                  <a:pt x="0" y="3944627"/>
                </a:cubicBezTo>
                <a:cubicBezTo>
                  <a:pt x="-2014" y="3729460"/>
                  <a:pt x="2056" y="3460773"/>
                  <a:pt x="0" y="3142330"/>
                </a:cubicBezTo>
                <a:cubicBezTo>
                  <a:pt x="-2056" y="2823887"/>
                  <a:pt x="23386" y="2773794"/>
                  <a:pt x="0" y="2607465"/>
                </a:cubicBezTo>
                <a:cubicBezTo>
                  <a:pt x="-23386" y="2441136"/>
                  <a:pt x="14854" y="2226071"/>
                  <a:pt x="0" y="2072600"/>
                </a:cubicBezTo>
                <a:cubicBezTo>
                  <a:pt x="-14854" y="1919129"/>
                  <a:pt x="-10293" y="1610447"/>
                  <a:pt x="0" y="1337162"/>
                </a:cubicBezTo>
                <a:cubicBezTo>
                  <a:pt x="10293" y="1063877"/>
                  <a:pt x="13727" y="899473"/>
                  <a:pt x="0" y="668581"/>
                </a:cubicBezTo>
                <a:cubicBezTo>
                  <a:pt x="-13727" y="437689"/>
                  <a:pt x="-20619" y="314106"/>
                  <a:pt x="0" y="0"/>
                </a:cubicBezTo>
                <a:close/>
              </a:path>
            </a:pathLst>
          </a:custGeom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075095922"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rgbClr val="00B0F0"/>
                </a:solidFill>
                <a:latin typeface="OpenSans"/>
              </a:rPr>
              <a:t>Holly is going to go to Florida on vacation. She's putting all her things in her 1suicase. She's going to take her 2_____ to use after swimming. She's going to take her 3­­­________ and 4_______ to brush her teeth. She's going to take some 5______ to wash her hair. She's going to take some 6_______because the sun is very hot in Florida.</a:t>
            </a:r>
          </a:p>
          <a:p>
            <a:pPr marL="0" indent="0">
              <a:buNone/>
            </a:pPr>
            <a:endParaRPr lang="en-US" sz="3800" dirty="0">
              <a:solidFill>
                <a:srgbClr val="00B0F0"/>
              </a:solidFill>
              <a:latin typeface="Open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B0E09-0449-4EC9-A38B-B67124923652}"/>
              </a:ext>
            </a:extLst>
          </p:cNvPr>
          <p:cNvSpPr txBox="1"/>
          <p:nvPr/>
        </p:nvSpPr>
        <p:spPr>
          <a:xfrm>
            <a:off x="4733908" y="1986076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towel</a:t>
            </a:r>
            <a:endParaRPr lang="en-US" sz="28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EE0B4A-646F-4631-B865-2C65F1DAC23E}"/>
              </a:ext>
            </a:extLst>
          </p:cNvPr>
          <p:cNvSpPr txBox="1"/>
          <p:nvPr/>
        </p:nvSpPr>
        <p:spPr>
          <a:xfrm>
            <a:off x="8153425" y="2662438"/>
            <a:ext cx="213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</a:rPr>
              <a:t>toothbrush</a:t>
            </a:r>
            <a:endParaRPr lang="en-US" sz="28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C174EF-45B3-4EEC-AF15-10C7D5885282}"/>
              </a:ext>
            </a:extLst>
          </p:cNvPr>
          <p:cNvSpPr txBox="1"/>
          <p:nvPr/>
        </p:nvSpPr>
        <p:spPr>
          <a:xfrm>
            <a:off x="4605068" y="3279231"/>
            <a:ext cx="197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toothpaste</a:t>
            </a:r>
            <a:endParaRPr lang="en-US" sz="28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544ADA-EA4A-4D81-A870-A48390302FC3}"/>
              </a:ext>
            </a:extLst>
          </p:cNvPr>
          <p:cNvSpPr txBox="1"/>
          <p:nvPr/>
        </p:nvSpPr>
        <p:spPr>
          <a:xfrm>
            <a:off x="8434957" y="3964524"/>
            <a:ext cx="168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shampoo</a:t>
            </a:r>
            <a:endParaRPr lang="en-US" sz="28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EF7F6-FFA2-4077-9342-90D3220578C5}"/>
              </a:ext>
            </a:extLst>
          </p:cNvPr>
          <p:cNvSpPr txBox="1"/>
          <p:nvPr/>
        </p:nvSpPr>
        <p:spPr>
          <a:xfrm>
            <a:off x="4624908" y="5234315"/>
            <a:ext cx="174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sunscreen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079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769" y="171733"/>
            <a:ext cx="6981676" cy="92333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i="0" dirty="0">
                <a:solidFill>
                  <a:schemeClr val="accent6">
                    <a:lumMod val="75000"/>
                  </a:schemeClr>
                </a:solidFill>
                <a:effectLst/>
                <a:latin typeface="OpenSans"/>
              </a:rPr>
              <a:t> Look and read. Circle.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981ABE-0CD6-40CD-877F-0C8BC4906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39" y="1727870"/>
            <a:ext cx="9789757" cy="4720431"/>
          </a:xfrm>
          <a:custGeom>
            <a:avLst/>
            <a:gdLst>
              <a:gd name="connsiteX0" fmla="*/ 0 w 9789757"/>
              <a:gd name="connsiteY0" fmla="*/ 0 h 4720431"/>
              <a:gd name="connsiteX1" fmla="*/ 9789757 w 9789757"/>
              <a:gd name="connsiteY1" fmla="*/ 0 h 4720431"/>
              <a:gd name="connsiteX2" fmla="*/ 9789757 w 9789757"/>
              <a:gd name="connsiteY2" fmla="*/ 4720431 h 4720431"/>
              <a:gd name="connsiteX3" fmla="*/ 0 w 9789757"/>
              <a:gd name="connsiteY3" fmla="*/ 4720431 h 4720431"/>
              <a:gd name="connsiteX4" fmla="*/ 0 w 9789757"/>
              <a:gd name="connsiteY4" fmla="*/ 0 h 472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9757" h="4720431" fill="none" extrusionOk="0">
                <a:moveTo>
                  <a:pt x="0" y="0"/>
                </a:moveTo>
                <a:cubicBezTo>
                  <a:pt x="2395937" y="-57133"/>
                  <a:pt x="8384366" y="75333"/>
                  <a:pt x="9789757" y="0"/>
                </a:cubicBezTo>
                <a:cubicBezTo>
                  <a:pt x="9632736" y="799166"/>
                  <a:pt x="9801946" y="3013867"/>
                  <a:pt x="9789757" y="4720431"/>
                </a:cubicBezTo>
                <a:cubicBezTo>
                  <a:pt x="5743585" y="4605398"/>
                  <a:pt x="3464224" y="4687449"/>
                  <a:pt x="0" y="4720431"/>
                </a:cubicBezTo>
                <a:cubicBezTo>
                  <a:pt x="167031" y="2984308"/>
                  <a:pt x="-36796" y="561243"/>
                  <a:pt x="0" y="0"/>
                </a:cubicBezTo>
                <a:close/>
              </a:path>
              <a:path w="9789757" h="4720431" stroke="0" extrusionOk="0">
                <a:moveTo>
                  <a:pt x="0" y="0"/>
                </a:moveTo>
                <a:cubicBezTo>
                  <a:pt x="3876597" y="-54070"/>
                  <a:pt x="7540350" y="-10523"/>
                  <a:pt x="9789757" y="0"/>
                </a:cubicBezTo>
                <a:cubicBezTo>
                  <a:pt x="9702324" y="1810799"/>
                  <a:pt x="9651378" y="4013995"/>
                  <a:pt x="9789757" y="4720431"/>
                </a:cubicBezTo>
                <a:cubicBezTo>
                  <a:pt x="7651357" y="4671748"/>
                  <a:pt x="4652338" y="4567332"/>
                  <a:pt x="0" y="4720431"/>
                </a:cubicBezTo>
                <a:cubicBezTo>
                  <a:pt x="-44258" y="2409148"/>
                  <a:pt x="-132238" y="1755244"/>
                  <a:pt x="0" y="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576376823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1. Mom </a:t>
            </a:r>
            <a:r>
              <a:rPr lang="en-US" sz="3800" b="1" dirty="0">
                <a:solidFill>
                  <a:srgbClr val="C00000"/>
                </a:solidFill>
              </a:rPr>
              <a:t>listened / didn't listen </a:t>
            </a:r>
            <a:r>
              <a:rPr lang="en-US" sz="3800" b="1" dirty="0">
                <a:solidFill>
                  <a:srgbClr val="0070C0"/>
                </a:solidFill>
              </a:rPr>
              <a:t>to 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music yesterday.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2. The girls </a:t>
            </a:r>
            <a:r>
              <a:rPr lang="en-US" sz="3800" b="1" dirty="0">
                <a:solidFill>
                  <a:srgbClr val="C00000"/>
                </a:solidFill>
              </a:rPr>
              <a:t>played / didn't play </a:t>
            </a:r>
            <a:r>
              <a:rPr lang="en-US" sz="3800" b="1" dirty="0">
                <a:solidFill>
                  <a:srgbClr val="0070C0"/>
                </a:solidFill>
              </a:rPr>
              <a:t>a game.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3. Dad </a:t>
            </a:r>
            <a:r>
              <a:rPr lang="en-US" sz="3800" b="1" dirty="0">
                <a:solidFill>
                  <a:srgbClr val="C00000"/>
                </a:solidFill>
              </a:rPr>
              <a:t>cooked / didn't cook </a:t>
            </a:r>
            <a:r>
              <a:rPr lang="en-US" sz="3800" b="1" dirty="0">
                <a:solidFill>
                  <a:srgbClr val="0070C0"/>
                </a:solidFill>
              </a:rPr>
              <a:t>dinner.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4. The boys </a:t>
            </a:r>
            <a:r>
              <a:rPr lang="en-US" sz="3800" b="1" dirty="0">
                <a:solidFill>
                  <a:srgbClr val="C00000"/>
                </a:solidFill>
              </a:rPr>
              <a:t>played / didn't play </a:t>
            </a:r>
            <a:r>
              <a:rPr lang="en-US" sz="3800" b="1" dirty="0">
                <a:solidFill>
                  <a:srgbClr val="0070C0"/>
                </a:solidFill>
              </a:rPr>
              <a:t>a game.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5. Mom </a:t>
            </a:r>
            <a:r>
              <a:rPr lang="en-US" sz="3800" b="1" dirty="0">
                <a:solidFill>
                  <a:srgbClr val="C00000"/>
                </a:solidFill>
              </a:rPr>
              <a:t>watched / didn't watch </a:t>
            </a:r>
            <a:r>
              <a:rPr lang="en-US" sz="3800" b="1" dirty="0">
                <a:solidFill>
                  <a:srgbClr val="0070C0"/>
                </a:solidFill>
              </a:rPr>
              <a:t>TV.</a:t>
            </a:r>
          </a:p>
          <a:p>
            <a:pPr marL="0" indent="0">
              <a:buNone/>
            </a:pPr>
            <a:r>
              <a:rPr lang="en-US" sz="3800" b="1" dirty="0">
                <a:solidFill>
                  <a:srgbClr val="0070C0"/>
                </a:solidFill>
              </a:rPr>
              <a:t>6. The girls </a:t>
            </a:r>
            <a:r>
              <a:rPr lang="en-US" sz="3800" b="1" dirty="0">
                <a:solidFill>
                  <a:srgbClr val="C00000"/>
                </a:solidFill>
              </a:rPr>
              <a:t>listened / didn't listen </a:t>
            </a:r>
            <a:r>
              <a:rPr lang="en-US" sz="3800" b="1" dirty="0">
                <a:solidFill>
                  <a:srgbClr val="0070C0"/>
                </a:solidFill>
              </a:rPr>
              <a:t>to music. 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95E4-E4D3-4EF7-BDEF-E22D8A042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4"/>
          <a:stretch/>
        </p:blipFill>
        <p:spPr>
          <a:xfrm>
            <a:off x="7327076" y="-1"/>
            <a:ext cx="4847854" cy="334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A1D013-0E4B-4DBB-BF1A-4A4C4C10CAF5}"/>
              </a:ext>
            </a:extLst>
          </p:cNvPr>
          <p:cNvSpPr/>
          <p:nvPr/>
        </p:nvSpPr>
        <p:spPr>
          <a:xfrm>
            <a:off x="4065416" y="1806351"/>
            <a:ext cx="2647618" cy="60231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443367-4114-4F11-9364-0ECE8F60D45C}"/>
              </a:ext>
            </a:extLst>
          </p:cNvPr>
          <p:cNvSpPr/>
          <p:nvPr/>
        </p:nvSpPr>
        <p:spPr>
          <a:xfrm>
            <a:off x="4527395" y="3144499"/>
            <a:ext cx="2464420" cy="5019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08A958E-6DF2-4523-98DB-3017A826D870}"/>
              </a:ext>
            </a:extLst>
          </p:cNvPr>
          <p:cNvSpPr/>
          <p:nvPr/>
        </p:nvSpPr>
        <p:spPr>
          <a:xfrm>
            <a:off x="1717288" y="3835874"/>
            <a:ext cx="1728439" cy="42751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EE5074-9FDC-4EDF-8925-F7DE5E05DC9E}"/>
              </a:ext>
            </a:extLst>
          </p:cNvPr>
          <p:cNvSpPr/>
          <p:nvPr/>
        </p:nvSpPr>
        <p:spPr>
          <a:xfrm>
            <a:off x="2698595" y="4415883"/>
            <a:ext cx="1616927" cy="51295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E806EFD-6598-43E9-A653-1D4A45B0F6DE}"/>
              </a:ext>
            </a:extLst>
          </p:cNvPr>
          <p:cNvSpPr/>
          <p:nvPr/>
        </p:nvSpPr>
        <p:spPr>
          <a:xfrm>
            <a:off x="1940312" y="5084956"/>
            <a:ext cx="1884556" cy="51657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B866C66-A4CA-4D77-9699-80896C0438D7}"/>
              </a:ext>
            </a:extLst>
          </p:cNvPr>
          <p:cNvSpPr/>
          <p:nvPr/>
        </p:nvSpPr>
        <p:spPr>
          <a:xfrm>
            <a:off x="2660362" y="5787337"/>
            <a:ext cx="1766672" cy="47964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2593" y="892"/>
            <a:ext cx="1193608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Write.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Use simple present and present progressive.</a:t>
            </a:r>
            <a:b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</a:b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OpenSans"/>
              </a:rPr>
              <a:t>travel / walk     eat / go     </a:t>
            </a:r>
            <a:r>
              <a:rPr kumimoji="0" lang="en-US" altLang="en-US" sz="3600" b="1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OpenSans"/>
              </a:rPr>
              <a:t>go</a:t>
            </a: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OpenSans"/>
              </a:rPr>
              <a:t> to bed / play     get up / read</a:t>
            </a:r>
            <a:endParaRPr kumimoji="0" lang="en-US" altLang="en-US" sz="1800" b="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2AFA7F-C072-4B02-A37B-75CCBBA9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81" y="1368782"/>
            <a:ext cx="11946576" cy="526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9B219F-FB6B-4D2A-ACFE-6A3C45A65C7F}"/>
              </a:ext>
            </a:extLst>
          </p:cNvPr>
          <p:cNvSpPr txBox="1"/>
          <p:nvPr/>
        </p:nvSpPr>
        <p:spPr>
          <a:xfrm>
            <a:off x="10229289" y="1396074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travel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532CAB-EC4F-47BF-B2B8-27F8714F7C31}"/>
              </a:ext>
            </a:extLst>
          </p:cNvPr>
          <p:cNvSpPr txBox="1"/>
          <p:nvPr/>
        </p:nvSpPr>
        <p:spPr>
          <a:xfrm>
            <a:off x="8389338" y="2355080"/>
            <a:ext cx="238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am walking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31D505-5862-4B98-A773-573A1D3924D8}"/>
              </a:ext>
            </a:extLst>
          </p:cNvPr>
          <p:cNvSpPr txBox="1"/>
          <p:nvPr/>
        </p:nvSpPr>
        <p:spPr>
          <a:xfrm>
            <a:off x="3746714" y="4191314"/>
            <a:ext cx="119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eat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36448A-9CC9-4A93-8319-142C22DDB285}"/>
              </a:ext>
            </a:extLst>
          </p:cNvPr>
          <p:cNvSpPr txBox="1"/>
          <p:nvPr/>
        </p:nvSpPr>
        <p:spPr>
          <a:xfrm>
            <a:off x="4249006" y="4905625"/>
            <a:ext cx="1628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am going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31ACE0-7E1F-4A3F-B9B6-83A1A9871685}"/>
              </a:ext>
            </a:extLst>
          </p:cNvPr>
          <p:cNvSpPr txBox="1"/>
          <p:nvPr/>
        </p:nvSpPr>
        <p:spPr>
          <a:xfrm>
            <a:off x="9790675" y="4213615"/>
            <a:ext cx="157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go to bed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EF6E83-DFF0-427A-B1D3-AD1ED0A67DC0}"/>
              </a:ext>
            </a:extLst>
          </p:cNvPr>
          <p:cNvSpPr txBox="1"/>
          <p:nvPr/>
        </p:nvSpPr>
        <p:spPr>
          <a:xfrm>
            <a:off x="10091757" y="4704270"/>
            <a:ext cx="165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am playing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484D2C-6241-4C3F-A161-931AF38C3089}"/>
              </a:ext>
            </a:extLst>
          </p:cNvPr>
          <p:cNvCxnSpPr>
            <a:cxnSpLocks/>
          </p:cNvCxnSpPr>
          <p:nvPr/>
        </p:nvCxnSpPr>
        <p:spPr>
          <a:xfrm>
            <a:off x="2751488" y="4585589"/>
            <a:ext cx="835774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8F88FD7-E3B5-4FD8-85B3-E7AA188B728F}"/>
              </a:ext>
            </a:extLst>
          </p:cNvPr>
          <p:cNvCxnSpPr>
            <a:cxnSpLocks/>
          </p:cNvCxnSpPr>
          <p:nvPr/>
        </p:nvCxnSpPr>
        <p:spPr>
          <a:xfrm>
            <a:off x="2751488" y="2662425"/>
            <a:ext cx="493654" cy="0"/>
          </a:xfrm>
          <a:prstGeom prst="line">
            <a:avLst/>
          </a:prstGeom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82C9DD-EB58-41F3-8C15-2344E28C4D53}"/>
              </a:ext>
            </a:extLst>
          </p:cNvPr>
          <p:cNvCxnSpPr>
            <a:cxnSpLocks/>
          </p:cNvCxnSpPr>
          <p:nvPr/>
        </p:nvCxnSpPr>
        <p:spPr>
          <a:xfrm>
            <a:off x="8873387" y="1722375"/>
            <a:ext cx="1114234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97A3D7-6FBB-44C0-B0FC-9749A2BD78AF}"/>
              </a:ext>
            </a:extLst>
          </p:cNvPr>
          <p:cNvCxnSpPr>
            <a:cxnSpLocks/>
          </p:cNvCxnSpPr>
          <p:nvPr/>
        </p:nvCxnSpPr>
        <p:spPr>
          <a:xfrm>
            <a:off x="11248580" y="2186608"/>
            <a:ext cx="493654" cy="0"/>
          </a:xfrm>
          <a:prstGeom prst="line">
            <a:avLst/>
          </a:prstGeom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95D627-4ED5-4D54-8301-B368A1412739}"/>
              </a:ext>
            </a:extLst>
          </p:cNvPr>
          <p:cNvCxnSpPr>
            <a:cxnSpLocks/>
          </p:cNvCxnSpPr>
          <p:nvPr/>
        </p:nvCxnSpPr>
        <p:spPr>
          <a:xfrm>
            <a:off x="3162310" y="5526742"/>
            <a:ext cx="1140672" cy="0"/>
          </a:xfrm>
          <a:prstGeom prst="line">
            <a:avLst/>
          </a:prstGeom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C4A015A-185D-4F2A-89C5-71BA9BCD586A}"/>
              </a:ext>
            </a:extLst>
          </p:cNvPr>
          <p:cNvCxnSpPr>
            <a:cxnSpLocks/>
          </p:cNvCxnSpPr>
          <p:nvPr/>
        </p:nvCxnSpPr>
        <p:spPr>
          <a:xfrm>
            <a:off x="8907183" y="4585589"/>
            <a:ext cx="813152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C2A7C7-22BC-4D2D-9BBB-0C7DB486B44C}"/>
              </a:ext>
            </a:extLst>
          </p:cNvPr>
          <p:cNvCxnSpPr>
            <a:cxnSpLocks/>
          </p:cNvCxnSpPr>
          <p:nvPr/>
        </p:nvCxnSpPr>
        <p:spPr>
          <a:xfrm>
            <a:off x="9311089" y="5048108"/>
            <a:ext cx="493654" cy="0"/>
          </a:xfrm>
          <a:prstGeom prst="line">
            <a:avLst/>
          </a:prstGeom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1" grpId="0"/>
      <p:bldP spid="52" grpId="0"/>
      <p:bldP spid="53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1D79C9-FD78-4D11-A424-0002509B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6368BA-0A3E-4AE0-8333-2364F90C1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3252" y="-6055"/>
            <a:ext cx="1220861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4145" y="3546697"/>
            <a:ext cx="568289" cy="568289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865DCF78-1D53-426A-9326-B11231AC3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0714" y="140867"/>
            <a:ext cx="3045624" cy="1938992"/>
          </a:xfrm>
          <a:custGeom>
            <a:avLst/>
            <a:gdLst>
              <a:gd name="connsiteX0" fmla="*/ 0 w 3045624"/>
              <a:gd name="connsiteY0" fmla="*/ 0 h 1938992"/>
              <a:gd name="connsiteX1" fmla="*/ 3045624 w 3045624"/>
              <a:gd name="connsiteY1" fmla="*/ 0 h 1938992"/>
              <a:gd name="connsiteX2" fmla="*/ 3045624 w 3045624"/>
              <a:gd name="connsiteY2" fmla="*/ 1938992 h 1938992"/>
              <a:gd name="connsiteX3" fmla="*/ 0 w 3045624"/>
              <a:gd name="connsiteY3" fmla="*/ 1938992 h 1938992"/>
              <a:gd name="connsiteX4" fmla="*/ 0 w 3045624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5624" h="1938992" extrusionOk="0">
                <a:moveTo>
                  <a:pt x="0" y="0"/>
                </a:moveTo>
                <a:cubicBezTo>
                  <a:pt x="742511" y="79435"/>
                  <a:pt x="1698061" y="110725"/>
                  <a:pt x="3045624" y="0"/>
                </a:cubicBezTo>
                <a:cubicBezTo>
                  <a:pt x="3124330" y="467218"/>
                  <a:pt x="2981456" y="1132365"/>
                  <a:pt x="3045624" y="1938992"/>
                </a:cubicBezTo>
                <a:cubicBezTo>
                  <a:pt x="1929593" y="1955060"/>
                  <a:pt x="1115302" y="2078202"/>
                  <a:pt x="0" y="1938992"/>
                </a:cubicBezTo>
                <a:cubicBezTo>
                  <a:pt x="-20823" y="1106196"/>
                  <a:pt x="-159134" y="91415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6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02547699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Write: </a:t>
            </a:r>
            <a:b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</a:br>
            <a:r>
              <a:rPr kumimoji="0" lang="en-US" altLang="en-US" sz="48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'm   ‘s</a:t>
            </a:r>
            <a:r>
              <a:rPr lang="en-US" altLang="en-US" sz="4800" i="1" dirty="0">
                <a:solidFill>
                  <a:srgbClr val="FF0000"/>
                </a:solidFill>
                <a:latin typeface="OpenSans"/>
              </a:rPr>
              <a:t>   </a:t>
            </a:r>
            <a:r>
              <a:rPr kumimoji="0" lang="en-US" altLang="en-US" sz="480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're</a:t>
            </a:r>
            <a:b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BAAB6-E42E-4411-B464-DDCEFD9D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093" y="151204"/>
            <a:ext cx="8467107" cy="6534604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My family and I are very happy. We 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1'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regoing to visit our cousins</a:t>
            </a:r>
          </a:p>
          <a:p>
            <a:pPr marL="0" indent="0" algn="l">
              <a:buNone/>
            </a:pP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next week. Our cousins live near the beach, so they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2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_____going</a:t>
            </a:r>
          </a:p>
          <a:p>
            <a:pPr marL="0" indent="0" algn="l">
              <a:buNone/>
            </a:pP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to take us to the beach every day. I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3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______ going to swim in the</a:t>
            </a:r>
          </a:p>
          <a:p>
            <a:pPr marL="0" indent="0" algn="l">
              <a:buNone/>
            </a:pP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ocean. My brother doesn't like swimming. He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4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_____ going to play volleyball on the beach. Mom is happy because she 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5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_____going to read her new book. We </a:t>
            </a:r>
            <a:r>
              <a:rPr lang="en-US" sz="3500" b="0" i="0" baseline="30000" dirty="0">
                <a:solidFill>
                  <a:srgbClr val="0070C0"/>
                </a:solidFill>
                <a:effectLst/>
                <a:latin typeface="OpenSans"/>
              </a:rPr>
              <a:t>6</a:t>
            </a:r>
            <a:r>
              <a:rPr lang="en-US" sz="3500" b="0" i="0" dirty="0">
                <a:solidFill>
                  <a:srgbClr val="0070C0"/>
                </a:solidFill>
                <a:effectLst/>
                <a:latin typeface="OpenSans"/>
              </a:rPr>
              <a:t>______ going to have a great vacation.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1F764-1D1A-4DD7-AA97-992119F1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0" y="2680149"/>
            <a:ext cx="3188842" cy="3812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F50B3-7687-424C-80A8-F873EEE80DB1}"/>
              </a:ext>
            </a:extLst>
          </p:cNvPr>
          <p:cNvSpPr txBox="1"/>
          <p:nvPr/>
        </p:nvSpPr>
        <p:spPr>
          <a:xfrm>
            <a:off x="5023262" y="1900052"/>
            <a:ext cx="93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30095D-2942-4224-85DC-16139B85F7B8}"/>
              </a:ext>
            </a:extLst>
          </p:cNvPr>
          <p:cNvSpPr txBox="1"/>
          <p:nvPr/>
        </p:nvSpPr>
        <p:spPr>
          <a:xfrm>
            <a:off x="10032670" y="2598717"/>
            <a:ext cx="93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C7D551-035F-4FA7-BDCB-E0D967D7DC0C}"/>
              </a:ext>
            </a:extLst>
          </p:cNvPr>
          <p:cNvSpPr txBox="1"/>
          <p:nvPr/>
        </p:nvSpPr>
        <p:spPr>
          <a:xfrm>
            <a:off x="4237511" y="4296888"/>
            <a:ext cx="93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847555-6858-4C34-9A74-3957CEEB1AA9}"/>
              </a:ext>
            </a:extLst>
          </p:cNvPr>
          <p:cNvSpPr txBox="1"/>
          <p:nvPr/>
        </p:nvSpPr>
        <p:spPr>
          <a:xfrm>
            <a:off x="4510644" y="5377543"/>
            <a:ext cx="93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A71FBD-59A1-40EB-9C0B-E9E95BE57158}"/>
              </a:ext>
            </a:extLst>
          </p:cNvPr>
          <p:cNvSpPr txBox="1"/>
          <p:nvPr/>
        </p:nvSpPr>
        <p:spPr>
          <a:xfrm>
            <a:off x="4403766" y="5947558"/>
            <a:ext cx="93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‘re</a:t>
            </a:r>
          </a:p>
        </p:txBody>
      </p:sp>
    </p:spTree>
    <p:extLst>
      <p:ext uri="{BB962C8B-B14F-4D97-AF65-F5344CB8AC3E}">
        <p14:creationId xmlns:p14="http://schemas.microsoft.com/office/powerpoint/2010/main" val="6212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7EA9B0"/>
      </a:accent1>
      <a:accent2>
        <a:srgbClr val="7F99BA"/>
      </a:accent2>
      <a:accent3>
        <a:srgbClr val="9697C6"/>
      </a:accent3>
      <a:accent4>
        <a:srgbClr val="967FBA"/>
      </a:accent4>
      <a:accent5>
        <a:srgbClr val="BC94C5"/>
      </a:accent5>
      <a:accent6>
        <a:srgbClr val="BA7FAC"/>
      </a:accent6>
      <a:hlink>
        <a:srgbClr val="AE736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747</Words>
  <Application>Microsoft Office PowerPoint</Application>
  <PresentationFormat>Widescreen</PresentationFormat>
  <Paragraphs>166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Avenir Next LT Pro</vt:lpstr>
      <vt:lpstr>Britannic Bold</vt:lpstr>
      <vt:lpstr>Calibri</vt:lpstr>
      <vt:lpstr>Calibri Light</vt:lpstr>
      <vt:lpstr>Century Gothic</vt:lpstr>
      <vt:lpstr>Comic Sans MS</vt:lpstr>
      <vt:lpstr>Forte</vt:lpstr>
      <vt:lpstr>Jokerman</vt:lpstr>
      <vt:lpstr>OpenSans</vt:lpstr>
      <vt:lpstr>OpenSansBold</vt:lpstr>
      <vt:lpstr>Posterama</vt:lpstr>
      <vt:lpstr>Script MT Bold</vt:lpstr>
      <vt:lpstr>SineVTI</vt:lpstr>
      <vt:lpstr>Office Theme</vt:lpstr>
      <vt:lpstr>BrushVTI</vt:lpstr>
      <vt:lpstr>Тема Office</vt:lpstr>
      <vt:lpstr>PowerPoint Presentation</vt:lpstr>
      <vt:lpstr>LISTEN AND SING</vt:lpstr>
      <vt:lpstr>PowerPoint Presentation</vt:lpstr>
      <vt:lpstr>Complete the crossword</vt:lpstr>
      <vt:lpstr>Complete the crossword</vt:lpstr>
      <vt:lpstr>Write:  toothbrush, sunscreen, towel, shampoo, toothpaste, suitcase.</vt:lpstr>
      <vt:lpstr> Look and read. Circle.</vt:lpstr>
      <vt:lpstr>Write. Use simple present and present progressive. travel / walk     eat / go     go to bed / play     get up / read</vt:lpstr>
      <vt:lpstr>Write:  'm   ‘s   're </vt:lpstr>
      <vt:lpstr>Write the words under the correct sounds blue  light   bike   coat   sky   nose   room   flute   blow </vt:lpstr>
      <vt:lpstr>Write the words under the correct sounds blue  light   bike   coat   sky   nose   room   flute   blow </vt:lpstr>
      <vt:lpstr>Read and complete the word.   ue     u_e     oo    a_e     ea     oo</vt:lpstr>
      <vt:lpstr>suitcase</vt:lpstr>
      <vt:lpstr>PowerPoint Presentation</vt:lpstr>
      <vt:lpstr>PowerPoint Presentation</vt:lpstr>
      <vt:lpstr>PowerPoint Presentation</vt:lpstr>
      <vt:lpstr>PowerPoint Presentation</vt:lpstr>
      <vt:lpstr>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21AK22</cp:lastModifiedBy>
  <cp:revision>54</cp:revision>
  <dcterms:created xsi:type="dcterms:W3CDTF">2021-03-06T12:38:59Z</dcterms:created>
  <dcterms:modified xsi:type="dcterms:W3CDTF">2021-11-03T07:56:39Z</dcterms:modified>
</cp:coreProperties>
</file>